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1" r:id="rId2"/>
    <p:sldId id="283" r:id="rId3"/>
    <p:sldId id="317" r:id="rId4"/>
    <p:sldId id="321" r:id="rId5"/>
    <p:sldId id="319" r:id="rId6"/>
    <p:sldId id="330" r:id="rId7"/>
    <p:sldId id="324" r:id="rId8"/>
    <p:sldId id="315" r:id="rId9"/>
    <p:sldId id="289" r:id="rId10"/>
    <p:sldId id="292" r:id="rId11"/>
    <p:sldId id="309" r:id="rId12"/>
    <p:sldId id="301" r:id="rId13"/>
    <p:sldId id="312" r:id="rId14"/>
    <p:sldId id="320" r:id="rId15"/>
    <p:sldId id="313" r:id="rId16"/>
    <p:sldId id="318" r:id="rId17"/>
    <p:sldId id="326" r:id="rId18"/>
    <p:sldId id="331" r:id="rId19"/>
    <p:sldId id="336" r:id="rId20"/>
    <p:sldId id="329" r:id="rId21"/>
    <p:sldId id="332" r:id="rId22"/>
    <p:sldId id="333" r:id="rId23"/>
    <p:sldId id="335" r:id="rId24"/>
    <p:sldId id="308" r:id="rId25"/>
    <p:sldId id="303" r:id="rId26"/>
    <p:sldId id="304" r:id="rId27"/>
    <p:sldId id="31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6400"/>
    <a:srgbClr val="808080"/>
    <a:srgbClr val="FFC0CB"/>
    <a:srgbClr val="3CB371"/>
    <a:srgbClr val="D3D3D3"/>
    <a:srgbClr val="FF1493"/>
    <a:srgbClr val="228B21"/>
    <a:srgbClr val="FF0000"/>
    <a:srgbClr val="000000"/>
    <a:srgbClr val="1A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0"/>
    <p:restoredTop sz="70915"/>
  </p:normalViewPr>
  <p:slideViewPr>
    <p:cSldViewPr snapToGrid="0" snapToObjects="1">
      <p:cViewPr>
        <p:scale>
          <a:sx n="108" d="100"/>
          <a:sy n="108" d="100"/>
        </p:scale>
        <p:origin x="424" y="-248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00.png>
</file>

<file path=ppt/media/image101.png>
</file>

<file path=ppt/media/image102.png>
</file>

<file path=ppt/media/image110.tiff>
</file>

<file path=ppt/media/image115.tiff>
</file>

<file path=ppt/media/image1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1.52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0.62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46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0.2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86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277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2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053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566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66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052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41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not realize that the DHAL-2 state need to be doubled from DHAL state. In this figure, I only count as DHAL state, so I corrected in next figure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3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CMC_state</a:t>
            </a:r>
            <a:r>
              <a:rPr lang="en-US" dirty="0"/>
              <a:t>(relaxed) – </a:t>
            </a:r>
            <a:r>
              <a:rPr lang="en-US" dirty="0" err="1"/>
              <a:t>CMC_surfaceonly</a:t>
            </a:r>
            <a:r>
              <a:rPr lang="en-US" dirty="0"/>
              <a:t>(</a:t>
            </a:r>
            <a:r>
              <a:rPr lang="en-US" dirty="0" err="1"/>
              <a:t>single_point</a:t>
            </a:r>
            <a:r>
              <a:rPr lang="en-US" dirty="0"/>
              <a:t>) – </a:t>
            </a:r>
            <a:r>
              <a:rPr lang="en-US" dirty="0" err="1"/>
              <a:t>CMC_state</a:t>
            </a:r>
            <a:r>
              <a:rPr lang="en-US" dirty="0"/>
              <a:t> = $delta$ (zero-reference)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Interaction1 = Ph-Metal-Ph – 2 * Ph(relaxed) – Metal * 1</a:t>
            </a:r>
          </a:p>
          <a:p>
            <a:r>
              <a:rPr lang="en-US" dirty="0"/>
              <a:t>Interaction2 = CMC(relaxed) – 2 * Ph(relaxed) – </a:t>
            </a:r>
            <a:r>
              <a:rPr lang="en-US" dirty="0" err="1"/>
              <a:t>pure_surface</a:t>
            </a:r>
            <a:r>
              <a:rPr lang="en-US" dirty="0"/>
              <a:t>(relaxed) </a:t>
            </a:r>
          </a:p>
          <a:p>
            <a:r>
              <a:rPr lang="en-US" dirty="0"/>
              <a:t>Energy = interaction1-inreaction2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13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X-DIM-A state -&gt; all three states are dark grey.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0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1.78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8/18/21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13" Type="http://schemas.openxmlformats.org/officeDocument/2006/relationships/image" Target="../media/image72.emf"/><Relationship Id="rId18" Type="http://schemas.openxmlformats.org/officeDocument/2006/relationships/image" Target="../media/image75.emf"/><Relationship Id="rId26" Type="http://schemas.openxmlformats.org/officeDocument/2006/relationships/image" Target="../media/image28.emf"/><Relationship Id="rId3" Type="http://schemas.openxmlformats.org/officeDocument/2006/relationships/image" Target="../media/image62.emf"/><Relationship Id="rId21" Type="http://schemas.openxmlformats.org/officeDocument/2006/relationships/image" Target="../media/image78.emf"/><Relationship Id="rId7" Type="http://schemas.openxmlformats.org/officeDocument/2006/relationships/image" Target="../media/image66.emf"/><Relationship Id="rId12" Type="http://schemas.openxmlformats.org/officeDocument/2006/relationships/image" Target="../media/image71.emf"/><Relationship Id="rId17" Type="http://schemas.openxmlformats.org/officeDocument/2006/relationships/image" Target="../media/image22.emf"/><Relationship Id="rId25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emf"/><Relationship Id="rId20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11" Type="http://schemas.openxmlformats.org/officeDocument/2006/relationships/image" Target="../media/image70.emf"/><Relationship Id="rId24" Type="http://schemas.openxmlformats.org/officeDocument/2006/relationships/image" Target="../media/image26.emf"/><Relationship Id="rId5" Type="http://schemas.openxmlformats.org/officeDocument/2006/relationships/image" Target="../media/image64.emf"/><Relationship Id="rId15" Type="http://schemas.openxmlformats.org/officeDocument/2006/relationships/image" Target="../media/image74.emf"/><Relationship Id="rId23" Type="http://schemas.openxmlformats.org/officeDocument/2006/relationships/image" Target="../media/image24.emf"/><Relationship Id="rId28" Type="http://schemas.openxmlformats.org/officeDocument/2006/relationships/image" Target="../media/image80.emf"/><Relationship Id="rId10" Type="http://schemas.openxmlformats.org/officeDocument/2006/relationships/image" Target="../media/image69.emf"/><Relationship Id="rId19" Type="http://schemas.openxmlformats.org/officeDocument/2006/relationships/image" Target="../media/image76.emf"/><Relationship Id="rId4" Type="http://schemas.openxmlformats.org/officeDocument/2006/relationships/image" Target="../media/image63.emf"/><Relationship Id="rId9" Type="http://schemas.openxmlformats.org/officeDocument/2006/relationships/image" Target="../media/image68.emf"/><Relationship Id="rId14" Type="http://schemas.openxmlformats.org/officeDocument/2006/relationships/image" Target="../media/image73.emf"/><Relationship Id="rId22" Type="http://schemas.openxmlformats.org/officeDocument/2006/relationships/image" Target="../media/image23.emf"/><Relationship Id="rId27" Type="http://schemas.openxmlformats.org/officeDocument/2006/relationships/image" Target="../media/image7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8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1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image" Target="../media/image91.emf"/><Relationship Id="rId18" Type="http://schemas.openxmlformats.org/officeDocument/2006/relationships/image" Target="../media/image96.emf"/><Relationship Id="rId3" Type="http://schemas.openxmlformats.org/officeDocument/2006/relationships/image" Target="../media/image102.emf"/><Relationship Id="rId21" Type="http://schemas.openxmlformats.org/officeDocument/2006/relationships/image" Target="../media/image99.emf"/><Relationship Id="rId7" Type="http://schemas.openxmlformats.org/officeDocument/2006/relationships/image" Target="../media/image85.emf"/><Relationship Id="rId12" Type="http://schemas.openxmlformats.org/officeDocument/2006/relationships/image" Target="../media/image90.emf"/><Relationship Id="rId17" Type="http://schemas.openxmlformats.org/officeDocument/2006/relationships/image" Target="../media/image95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94.emf"/><Relationship Id="rId20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emf"/><Relationship Id="rId11" Type="http://schemas.openxmlformats.org/officeDocument/2006/relationships/image" Target="../media/image89.emf"/><Relationship Id="rId5" Type="http://schemas.openxmlformats.org/officeDocument/2006/relationships/image" Target="../media/image83.emf"/><Relationship Id="rId15" Type="http://schemas.openxmlformats.org/officeDocument/2006/relationships/image" Target="../media/image93.emf"/><Relationship Id="rId10" Type="http://schemas.openxmlformats.org/officeDocument/2006/relationships/image" Target="../media/image88.emf"/><Relationship Id="rId19" Type="http://schemas.openxmlformats.org/officeDocument/2006/relationships/image" Target="../media/image97.emf"/><Relationship Id="rId4" Type="http://schemas.openxmlformats.org/officeDocument/2006/relationships/image" Target="../media/image82.emf"/><Relationship Id="rId9" Type="http://schemas.openxmlformats.org/officeDocument/2006/relationships/image" Target="../media/image87.emf"/><Relationship Id="rId14" Type="http://schemas.openxmlformats.org/officeDocument/2006/relationships/image" Target="../media/image92.emf"/><Relationship Id="rId22" Type="http://schemas.openxmlformats.org/officeDocument/2006/relationships/image" Target="../media/image10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8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2.emf"/><Relationship Id="rId4" Type="http://schemas.openxmlformats.org/officeDocument/2006/relationships/image" Target="../media/image121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3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124.emf"/><Relationship Id="rId7" Type="http://schemas.openxmlformats.org/officeDocument/2006/relationships/image" Target="../media/image45.emf"/><Relationship Id="rId12" Type="http://schemas.openxmlformats.org/officeDocument/2006/relationships/image" Target="../media/image6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59.emf"/><Relationship Id="rId5" Type="http://schemas.openxmlformats.org/officeDocument/2006/relationships/image" Target="../media/image43.emf"/><Relationship Id="rId10" Type="http://schemas.openxmlformats.org/officeDocument/2006/relationships/image" Target="../media/image58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5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8.emf"/><Relationship Id="rId4" Type="http://schemas.openxmlformats.org/officeDocument/2006/relationships/image" Target="../media/image21.emf"/><Relationship Id="rId9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13" Type="http://schemas.openxmlformats.org/officeDocument/2006/relationships/image" Target="../media/image51.emf"/><Relationship Id="rId18" Type="http://schemas.openxmlformats.org/officeDocument/2006/relationships/image" Target="../media/image56.emf"/><Relationship Id="rId3" Type="http://schemas.openxmlformats.org/officeDocument/2006/relationships/image" Target="../media/image41.emf"/><Relationship Id="rId21" Type="http://schemas.openxmlformats.org/officeDocument/2006/relationships/image" Target="../media/image59.emf"/><Relationship Id="rId7" Type="http://schemas.openxmlformats.org/officeDocument/2006/relationships/image" Target="../media/image45.emf"/><Relationship Id="rId12" Type="http://schemas.openxmlformats.org/officeDocument/2006/relationships/image" Target="../media/image50.emf"/><Relationship Id="rId17" Type="http://schemas.openxmlformats.org/officeDocument/2006/relationships/image" Target="../media/image55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4.emf"/><Relationship Id="rId20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emf"/><Relationship Id="rId11" Type="http://schemas.openxmlformats.org/officeDocument/2006/relationships/image" Target="../media/image49.emf"/><Relationship Id="rId5" Type="http://schemas.openxmlformats.org/officeDocument/2006/relationships/image" Target="../media/image43.emf"/><Relationship Id="rId15" Type="http://schemas.openxmlformats.org/officeDocument/2006/relationships/image" Target="../media/image53.emf"/><Relationship Id="rId23" Type="http://schemas.openxmlformats.org/officeDocument/2006/relationships/image" Target="../media/image61.emf"/><Relationship Id="rId10" Type="http://schemas.openxmlformats.org/officeDocument/2006/relationships/image" Target="../media/image48.emf"/><Relationship Id="rId19" Type="http://schemas.openxmlformats.org/officeDocument/2006/relationships/image" Target="../media/image57.emf"/><Relationship Id="rId4" Type="http://schemas.openxmlformats.org/officeDocument/2006/relationships/image" Target="../media/image42.emf"/><Relationship Id="rId9" Type="http://schemas.openxmlformats.org/officeDocument/2006/relationships/image" Target="../media/image47.emf"/><Relationship Id="rId14" Type="http://schemas.openxmlformats.org/officeDocument/2006/relationships/image" Target="../media/image52.emf"/><Relationship Id="rId22" Type="http://schemas.openxmlformats.org/officeDocument/2006/relationships/image" Target="../media/image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7792347" y="76236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7803176" y="150912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8D8399-16BF-7F4D-A83B-FA61E4AE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72" y="827470"/>
            <a:ext cx="992000" cy="618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67BB-5920-1E47-9D30-EFB70277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23" y="823127"/>
            <a:ext cx="993016" cy="619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F8677-0309-6040-B63D-35218C47D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677" y="823127"/>
            <a:ext cx="992000" cy="6189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20716F-423A-2947-ABAA-43F5B5657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18" y="2056301"/>
            <a:ext cx="992000" cy="618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9C778B-A3B4-A64E-8842-184E84745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0425" y="2056171"/>
            <a:ext cx="992000" cy="6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291CBF-FBAB-0A45-AF1C-C623C9227C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1529" y="2055813"/>
            <a:ext cx="992003" cy="618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1888A9-C395-5F40-9E0C-20664B3B2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64107" y="2054548"/>
            <a:ext cx="992000" cy="6189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24D2B45-C836-C045-AA6B-82E0CBD24B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7758" y="2055808"/>
            <a:ext cx="992016" cy="6189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985C8F-5AB6-B642-B7B3-DA22C5ED46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1502" y="2060439"/>
            <a:ext cx="992000" cy="618952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9CEBBA0-2401-154F-BBDF-54E945BCF6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516" y="3324295"/>
            <a:ext cx="992000" cy="618952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B5F44DA-C05F-F844-AED2-BC90DDF44E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923" y="3324165"/>
            <a:ext cx="992000" cy="61895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B01CF426-5224-F842-ADA0-50E199221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64027" y="3323807"/>
            <a:ext cx="992003" cy="61895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D854A277-9F88-9B4A-8B12-71D654B381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6605" y="3322542"/>
            <a:ext cx="992000" cy="61895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A55DCD8-3E4C-7842-AA0E-DA20B925DD7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30256" y="3323802"/>
            <a:ext cx="992016" cy="61896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B0825AB0-D62F-A846-91A8-CA8DB4F8D8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04000" y="3328433"/>
            <a:ext cx="992000" cy="6189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1A16004-E4D5-D844-8007-CFF7779A0C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28466" y="2065830"/>
            <a:ext cx="992000" cy="61895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E186E9-961F-AA4F-9F17-506584BD344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9649" y="2045722"/>
            <a:ext cx="1002136" cy="6252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88A88F4-9032-EE4F-9F0E-690DFF97B6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0825" y="2063893"/>
            <a:ext cx="992000" cy="6189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4679B66-C30C-0B43-A5BE-876E7D5489D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101865" y="2052050"/>
            <a:ext cx="991994" cy="6189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8FFFDCF-0889-9D4E-AE35-B467E5222B2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009582" y="4091377"/>
            <a:ext cx="991999" cy="618951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E66B5C6-9475-C54C-9F6D-1BFB8B3EF06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996807" y="4091377"/>
            <a:ext cx="992000" cy="618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F26D1CC-D155-3942-847F-D1DA478AEA1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963459" y="4100498"/>
            <a:ext cx="991992" cy="6189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92C7E2F7-87DD-424E-B28D-1CE0E94062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950018" y="4100498"/>
            <a:ext cx="986305" cy="61539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372E312-1619-774D-9862-E184B2D6E07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905541" y="4092179"/>
            <a:ext cx="991993" cy="6189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74F66A4-FE2D-4748-B70A-6E3C43BB255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72185" y="4098721"/>
            <a:ext cx="992000" cy="618952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4D7D6F5C-A5D5-A44A-86C5-0CBD8BEAF5B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82393" y="4093662"/>
            <a:ext cx="992000" cy="61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155E5D-1DDE-F74E-8AAC-D241B05401D1}"/>
              </a:ext>
            </a:extLst>
          </p:cNvPr>
          <p:cNvGrpSpPr/>
          <p:nvPr/>
        </p:nvGrpSpPr>
        <p:grpSpPr>
          <a:xfrm>
            <a:off x="477704" y="-123157"/>
            <a:ext cx="11007613" cy="7085762"/>
            <a:chOff x="477704" y="-123157"/>
            <a:chExt cx="11007613" cy="708576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000A994-9CF7-F04D-8765-41EF399D92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8007" b="17621"/>
            <a:stretch/>
          </p:blipFill>
          <p:spPr>
            <a:xfrm>
              <a:off x="477704" y="-123157"/>
              <a:ext cx="11007613" cy="708576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4C8A3A7-AF3A-034F-B80A-40B7ED489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11412" y="171526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8287CB4-8F3B-DB4E-8573-81C90E81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15267" y="339161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E74D3EE-8C70-7847-9841-6F9BA5AC0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61413" y="291504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092D431-CDA9-F64E-83B2-8F389367D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87795" y="384170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36259F-4D9D-324F-BA44-2DCC7C6F0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578659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4D9EBF3-CF40-A54F-AF0D-C355E9C69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154526" y="51994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6313AE6-4347-4B40-BA4A-7DA6716C5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840654" y="263341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35F77D2-26E9-8C48-8814-304366094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584940" y="315775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E1B519A-44B4-834F-A073-9B966643F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69265" y="233243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7DDCAE8-660A-374E-A3E8-668290157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993591" y="347569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F2FA493-6EC6-104E-91BD-FA6313E91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723084" y="295008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E18728F-2FE4-284D-9213-DA4A29808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88515" y="235960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18F72DB-AFB7-7A4E-8EA5-274205A5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570818" y="60498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8AC3B2E-831F-1547-9833-76B35F09D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482620" y="771208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117C51D-DA31-ED43-9885-6579190D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864138" y="46214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19F8AAB-98DE-3747-917D-F8ED3F971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794100" y="597819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5F6877B-8082-0244-A54A-CBF56F1AE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542756" y="50383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E6F1E31-BC43-1D40-8CAB-7BBEBAF12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250285" y="28335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5292D-B0C5-6D4B-9B76-291AAAD6D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10293530" y="28956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CBDD0FC-331C-D548-AD0C-F6D7E9754BB7}"/>
                </a:ext>
              </a:extLst>
            </p:cNvPr>
            <p:cNvSpPr txBox="1"/>
            <p:nvPr/>
          </p:nvSpPr>
          <p:spPr>
            <a:xfrm>
              <a:off x="1547500" y="2299987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27E585A-ACE2-2C4A-83BE-031D2D22CD8F}"/>
                </a:ext>
              </a:extLst>
            </p:cNvPr>
            <p:cNvSpPr txBox="1"/>
            <p:nvPr/>
          </p:nvSpPr>
          <p:spPr>
            <a:xfrm>
              <a:off x="2271979" y="2928776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-1.14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DA94207-5483-A04C-813F-88F1E1172A43}"/>
                </a:ext>
              </a:extLst>
            </p:cNvPr>
            <p:cNvSpPr txBox="1"/>
            <p:nvPr/>
          </p:nvSpPr>
          <p:spPr>
            <a:xfrm>
              <a:off x="3010774" y="24426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-0.25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C0AEF86-89C1-B745-A026-8121EBA77527}"/>
                </a:ext>
              </a:extLst>
            </p:cNvPr>
            <p:cNvSpPr txBox="1"/>
            <p:nvPr/>
          </p:nvSpPr>
          <p:spPr>
            <a:xfrm>
              <a:off x="3711740" y="34044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-1.95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2CF81B4-6E74-3A4C-9264-5539CD274114}"/>
                </a:ext>
              </a:extLst>
            </p:cNvPr>
            <p:cNvSpPr txBox="1"/>
            <p:nvPr/>
          </p:nvSpPr>
          <p:spPr>
            <a:xfrm>
              <a:off x="4450481" y="44753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-3.90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902D330-97EB-7545-8D0D-EEB6223FEC5E}"/>
                </a:ext>
              </a:extLst>
            </p:cNvPr>
            <p:cNvSpPr txBox="1"/>
            <p:nvPr/>
          </p:nvSpPr>
          <p:spPr>
            <a:xfrm>
              <a:off x="5174549" y="437555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BF7A952-4860-A744-BE87-12EB8BB5E977}"/>
                </a:ext>
              </a:extLst>
            </p:cNvPr>
            <p:cNvSpPr txBox="1"/>
            <p:nvPr/>
          </p:nvSpPr>
          <p:spPr>
            <a:xfrm>
              <a:off x="5913271" y="41047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-3.24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59D8C1-A722-3340-A4AE-475AA96F5FA0}"/>
                </a:ext>
              </a:extLst>
            </p:cNvPr>
            <p:cNvSpPr txBox="1"/>
            <p:nvPr/>
          </p:nvSpPr>
          <p:spPr>
            <a:xfrm>
              <a:off x="5896779" y="364210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-3.02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29BCF32-3DBE-7F40-A19E-261D5F889D4B}"/>
                </a:ext>
              </a:extLst>
            </p:cNvPr>
            <p:cNvSpPr txBox="1"/>
            <p:nvPr/>
          </p:nvSpPr>
          <p:spPr>
            <a:xfrm>
              <a:off x="6644783" y="394332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AFDB25B-27F7-5643-8BC0-60EA132ED643}"/>
                </a:ext>
              </a:extLst>
            </p:cNvPr>
            <p:cNvSpPr txBox="1"/>
            <p:nvPr/>
          </p:nvSpPr>
          <p:spPr>
            <a:xfrm>
              <a:off x="7363516" y="295890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CD1E4C8-2878-BE4C-90D6-080BCDD2DCCE}"/>
                </a:ext>
              </a:extLst>
            </p:cNvPr>
            <p:cNvSpPr txBox="1"/>
            <p:nvPr/>
          </p:nvSpPr>
          <p:spPr>
            <a:xfrm>
              <a:off x="8094923" y="420826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-4.06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1B253E8-A883-C246-95F1-817528E5200A}"/>
                </a:ext>
              </a:extLst>
            </p:cNvPr>
            <p:cNvSpPr txBox="1"/>
            <p:nvPr/>
          </p:nvSpPr>
          <p:spPr>
            <a:xfrm>
              <a:off x="8821412" y="417464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-3.97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19CDB1B-0BF3-D246-A9BE-3BE5E6F8404C}"/>
                </a:ext>
              </a:extLst>
            </p:cNvPr>
            <p:cNvSpPr txBox="1"/>
            <p:nvPr/>
          </p:nvSpPr>
          <p:spPr>
            <a:xfrm>
              <a:off x="9556694" y="320749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-2.25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D1059D3-3161-F149-9493-6C991B7D0101}"/>
                </a:ext>
              </a:extLst>
            </p:cNvPr>
            <p:cNvSpPr txBox="1"/>
            <p:nvPr/>
          </p:nvSpPr>
          <p:spPr>
            <a:xfrm>
              <a:off x="10275789" y="92854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+1.83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443E2A3-0C7B-814E-948F-8A24E366F619}"/>
                </a:ext>
              </a:extLst>
            </p:cNvPr>
            <p:cNvSpPr txBox="1"/>
            <p:nvPr/>
          </p:nvSpPr>
          <p:spPr>
            <a:xfrm>
              <a:off x="9551653" y="132636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F75762-11B5-4E4A-B013-7A5F142FC0C1}"/>
                </a:ext>
              </a:extLst>
            </p:cNvPr>
            <p:cNvSpPr txBox="1"/>
            <p:nvPr/>
          </p:nvSpPr>
          <p:spPr>
            <a:xfrm>
              <a:off x="6636699" y="117247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+2.04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C3BADC3-956D-1D41-918F-D17D112855C9}"/>
                </a:ext>
              </a:extLst>
            </p:cNvPr>
            <p:cNvSpPr txBox="1"/>
            <p:nvPr/>
          </p:nvSpPr>
          <p:spPr>
            <a:xfrm>
              <a:off x="8824896" y="549826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-5.73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F6F0D61-4494-184C-9D9D-EC6649E25857}"/>
                </a:ext>
              </a:extLst>
            </p:cNvPr>
            <p:cNvSpPr txBox="1"/>
            <p:nvPr/>
          </p:nvSpPr>
          <p:spPr>
            <a:xfrm>
              <a:off x="9553571" y="453227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-4.01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9CFC47F-5243-0544-9FBF-6420357E7F3E}"/>
                </a:ext>
              </a:extLst>
            </p:cNvPr>
            <p:cNvSpPr txBox="1"/>
            <p:nvPr/>
          </p:nvSpPr>
          <p:spPr>
            <a:xfrm>
              <a:off x="10279494" y="225930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2E21AE-A1B1-E846-8C3A-417BEE2997BB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A97294-9478-2648-B42F-89711A22C472}"/>
              </a:ext>
            </a:extLst>
          </p:cNvPr>
          <p:cNvGrpSpPr/>
          <p:nvPr/>
        </p:nvGrpSpPr>
        <p:grpSpPr>
          <a:xfrm>
            <a:off x="214085" y="541302"/>
            <a:ext cx="10653536" cy="6034009"/>
            <a:chOff x="214085" y="541302"/>
            <a:chExt cx="10653536" cy="603400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041E70-8D31-1043-B4C3-7FD441F4D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584" b="21777"/>
            <a:stretch/>
          </p:blipFill>
          <p:spPr>
            <a:xfrm>
              <a:off x="214085" y="541302"/>
              <a:ext cx="10653536" cy="603400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77658BC-445D-6342-8B7D-FB4FADD3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202230" y="235904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82DC990-68FE-1E4D-8B56-654FC8E27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931753" y="407006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6F1C1BC-281E-194D-800C-D1F35BEFE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596670" y="337061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4A7EF7F-50AB-8C49-B3F4-CEC1AE208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303266" y="393045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1BE4FD7-04B4-AF47-9531-B16977552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3980381" y="46032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E09D55-9CCF-A54A-929A-D24080760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652739" y="528973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56374D2-88F3-D544-BB44-63B55A81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431878" y="41849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B3D502D-E565-A547-8536-7C47F923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164916" y="327964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FFBDDDF-F40E-F944-A19E-BE0BFD2F6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6844544" y="23892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D647D6A-71B9-9348-9080-7B9C3ED8D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422678" y="37936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EC4AE6-0A14-2D45-8A51-3A8ACE3E3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213635" y="409407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7732428-969F-BB4E-AB2B-BC1E236A5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8828451" y="3257973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612C700-7E89-7743-97E2-F26F49761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091010" y="108477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27FBD32-7316-2143-94B0-DE6397ED8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8921293" y="1434395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17C3B2C-9EB7-2047-8A63-EC54853E4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364607" y="299567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4B306D3-2604-394C-810D-A0F657768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7490804" y="590454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C536401-F5D8-5A46-A333-E005266EE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8978970" y="53065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15C29F6-7739-B241-A11C-B9BD95A72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701947" y="135466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C396691-1F16-8D4D-B0F5-5324E4F0B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701947" y="32645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67C8E2-FC59-014B-B004-B9E8F1E137CD}"/>
                </a:ext>
              </a:extLst>
            </p:cNvPr>
            <p:cNvSpPr txBox="1"/>
            <p:nvPr/>
          </p:nvSpPr>
          <p:spPr>
            <a:xfrm>
              <a:off x="1202230" y="2997821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C125E10-9913-4A4D-B6D3-B119E4BA63DD}"/>
                </a:ext>
              </a:extLst>
            </p:cNvPr>
            <p:cNvSpPr txBox="1"/>
            <p:nvPr/>
          </p:nvSpPr>
          <p:spPr>
            <a:xfrm>
              <a:off x="1899345" y="353110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-0.92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0D48075-CBD0-B241-BAF6-08ACCE10C383}"/>
                </a:ext>
              </a:extLst>
            </p:cNvPr>
            <p:cNvSpPr txBox="1"/>
            <p:nvPr/>
          </p:nvSpPr>
          <p:spPr>
            <a:xfrm>
              <a:off x="2603907" y="284178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+0.28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C25B0D-D4F1-6448-93D9-8526777EA29F}"/>
                </a:ext>
              </a:extLst>
            </p:cNvPr>
            <p:cNvSpPr txBox="1"/>
            <p:nvPr/>
          </p:nvSpPr>
          <p:spPr>
            <a:xfrm>
              <a:off x="3316940" y="350469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315A77-81AD-E04F-B822-9D50CDAA68AD}"/>
                </a:ext>
              </a:extLst>
            </p:cNvPr>
            <p:cNvSpPr txBox="1"/>
            <p:nvPr/>
          </p:nvSpPr>
          <p:spPr>
            <a:xfrm>
              <a:off x="4032835" y="401133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-1.76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4F8ABF8-6404-F84C-9A9B-D809631CB30A}"/>
                </a:ext>
              </a:extLst>
            </p:cNvPr>
            <p:cNvSpPr txBox="1"/>
            <p:nvPr/>
          </p:nvSpPr>
          <p:spPr>
            <a:xfrm>
              <a:off x="4742227" y="416683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9AD6547-207F-9D4F-893E-6615D78365EE}"/>
                </a:ext>
              </a:extLst>
            </p:cNvPr>
            <p:cNvSpPr txBox="1"/>
            <p:nvPr/>
          </p:nvSpPr>
          <p:spPr>
            <a:xfrm>
              <a:off x="5441501" y="38028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-1.39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0A81BC9-B8B3-4E48-BFF3-AD9F737517EE}"/>
                </a:ext>
              </a:extLst>
            </p:cNvPr>
            <p:cNvSpPr txBox="1"/>
            <p:nvPr/>
          </p:nvSpPr>
          <p:spPr>
            <a:xfrm>
              <a:off x="5434867" y="35855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-1.58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EF7B724-15A7-1144-AE20-5D88AB7D9E73}"/>
                </a:ext>
              </a:extLst>
            </p:cNvPr>
            <p:cNvSpPr txBox="1"/>
            <p:nvPr/>
          </p:nvSpPr>
          <p:spPr>
            <a:xfrm>
              <a:off x="6145796" y="375690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-1.87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460D54E-A9CB-754E-BE73-CCE148B2837E}"/>
                </a:ext>
              </a:extLst>
            </p:cNvPr>
            <p:cNvSpPr txBox="1"/>
            <p:nvPr/>
          </p:nvSpPr>
          <p:spPr>
            <a:xfrm>
              <a:off x="6841295" y="28821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-0.35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B1AE1B8-D9F6-964D-A512-43315A7A71CF}"/>
                </a:ext>
              </a:extLst>
            </p:cNvPr>
            <p:cNvSpPr txBox="1"/>
            <p:nvPr/>
          </p:nvSpPr>
          <p:spPr>
            <a:xfrm>
              <a:off x="7553925" y="44811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-3.13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EF8F18B-6683-8A43-B007-E4F08C43643D}"/>
                </a:ext>
              </a:extLst>
            </p:cNvPr>
            <p:cNvSpPr txBox="1"/>
            <p:nvPr/>
          </p:nvSpPr>
          <p:spPr>
            <a:xfrm>
              <a:off x="8258375" y="46744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-3.48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966B51C-4235-A249-9CF6-F4C50D5E17D5}"/>
                </a:ext>
              </a:extLst>
            </p:cNvPr>
            <p:cNvSpPr txBox="1"/>
            <p:nvPr/>
          </p:nvSpPr>
          <p:spPr>
            <a:xfrm>
              <a:off x="8980587" y="38945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-2.12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9E54CB8-04D3-B348-91DB-A091F0B75B08}"/>
                </a:ext>
              </a:extLst>
            </p:cNvPr>
            <p:cNvSpPr txBox="1"/>
            <p:nvPr/>
          </p:nvSpPr>
          <p:spPr>
            <a:xfrm>
              <a:off x="9681504" y="18834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0F08DC3-95BF-994C-942E-0F89A656AD51}"/>
                </a:ext>
              </a:extLst>
            </p:cNvPr>
            <p:cNvSpPr txBox="1"/>
            <p:nvPr/>
          </p:nvSpPr>
          <p:spPr>
            <a:xfrm>
              <a:off x="8968812" y="19225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B8FCF3-4710-9A47-B1A3-19CD3414027D}"/>
                </a:ext>
              </a:extLst>
            </p:cNvPr>
            <p:cNvSpPr txBox="1"/>
            <p:nvPr/>
          </p:nvSpPr>
          <p:spPr>
            <a:xfrm>
              <a:off x="6145795" y="180475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027723C-DBE3-F945-9A47-510582E6ED78}"/>
                </a:ext>
              </a:extLst>
            </p:cNvPr>
            <p:cNvSpPr txBox="1"/>
            <p:nvPr/>
          </p:nvSpPr>
          <p:spPr>
            <a:xfrm>
              <a:off x="8262726" y="57506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-4.78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188F24C-081E-3D40-86DC-BBA20EDABB24}"/>
                </a:ext>
              </a:extLst>
            </p:cNvPr>
            <p:cNvSpPr txBox="1"/>
            <p:nvPr/>
          </p:nvSpPr>
          <p:spPr>
            <a:xfrm>
              <a:off x="8978970" y="497438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-3.43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FABAA32-1D3D-C34E-BCB9-0310032B6A47}"/>
                </a:ext>
              </a:extLst>
            </p:cNvPr>
            <p:cNvSpPr txBox="1"/>
            <p:nvPr/>
          </p:nvSpPr>
          <p:spPr>
            <a:xfrm>
              <a:off x="9685309" y="296378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253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6DDBD-F4D1-034D-81BA-6D0A27E33C4F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BE0FB2-5715-0F4D-BB79-C793A059D674}"/>
              </a:ext>
            </a:extLst>
          </p:cNvPr>
          <p:cNvGrpSpPr/>
          <p:nvPr/>
        </p:nvGrpSpPr>
        <p:grpSpPr>
          <a:xfrm>
            <a:off x="592703" y="487522"/>
            <a:ext cx="10602273" cy="6224229"/>
            <a:chOff x="592703" y="487522"/>
            <a:chExt cx="10602273" cy="622422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4987DD-34D6-7A46-80C1-D7B5D1BC0E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47" b="20647"/>
            <a:stretch/>
          </p:blipFill>
          <p:spPr>
            <a:xfrm>
              <a:off x="592703" y="487522"/>
              <a:ext cx="10602273" cy="622422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A5EC557-E945-4C44-96BE-31309869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608394" y="240836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FFCAF7D-79AE-5241-B3FB-887974FBC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81302" y="421136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5DC03A-4180-874A-9F55-A9A7E05F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94697" y="306465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7F82634-4FFF-304F-AD24-3AB3D5F82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76982" y="361768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F1BFA7B-81ED-664E-AF1B-7890FD44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413720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6677022-48D4-654E-8990-8660EB85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096452" y="478431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643C733-3EC4-864E-B6FA-DD2A49A8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649328" y="234787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6D98E3E-398D-864F-90DC-15E80E75F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433522" y="260984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B2F2C8-F140-B648-A014-CF2DD4EB8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05607" y="218332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454B0E-346E-EC49-9566-4A54BA5D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787230" y="351474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3CBF24A-26DB-7E43-9757-BD4A7ED1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550226" y="306465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DA2599-4DB0-154D-9FF9-DE9B78678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78017" y="243486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7FE9954-9C88-9644-AA14-FAFC49DA9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492173" y="1138784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58C8DA0-343F-8A4B-B423-DEFD2AC01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166159" y="1372303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B221D17-3DB4-B74F-990C-15EDA3BDD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735320" y="424028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0520691-DD74-7E4E-A921-A41F77FF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556657" y="55431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1DF65AE-0E80-8C44-B45D-4E1286EC8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280847" y="45391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92D6B55-D3BE-954C-B826-7910FEF76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979229" y="12761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AD3A679-8044-F144-84EB-6174C94CF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979229" y="336502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307C3C-EAD6-B141-95AE-47D23C7FCA46}"/>
                </a:ext>
              </a:extLst>
            </p:cNvPr>
            <p:cNvSpPr txBox="1"/>
            <p:nvPr/>
          </p:nvSpPr>
          <p:spPr>
            <a:xfrm>
              <a:off x="1595404" y="303559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C55119C-5C4F-714A-B141-EF38568EADC9}"/>
                </a:ext>
              </a:extLst>
            </p:cNvPr>
            <p:cNvSpPr txBox="1"/>
            <p:nvPr/>
          </p:nvSpPr>
          <p:spPr>
            <a:xfrm>
              <a:off x="2287509" y="3633355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1498F3-0E5D-7349-AA47-DAC06778B66E}"/>
                </a:ext>
              </a:extLst>
            </p:cNvPr>
            <p:cNvSpPr txBox="1"/>
            <p:nvPr/>
          </p:nvSpPr>
          <p:spPr>
            <a:xfrm>
              <a:off x="2992458" y="27979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+0.40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30DB0AB-40D7-6644-B86A-96709CC3B1BE}"/>
                </a:ext>
              </a:extLst>
            </p:cNvPr>
            <p:cNvSpPr txBox="1"/>
            <p:nvPr/>
          </p:nvSpPr>
          <p:spPr>
            <a:xfrm>
              <a:off x="3701580" y="324327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-0.37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5EFEA49-54F9-B64D-91AD-4F97A9DC9F46}"/>
                </a:ext>
              </a:extLst>
            </p:cNvPr>
            <p:cNvSpPr txBox="1"/>
            <p:nvPr/>
          </p:nvSpPr>
          <p:spPr>
            <a:xfrm>
              <a:off x="4399043" y="34504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00B2A2C-96C8-F949-BDD2-40D0FA023900}"/>
                </a:ext>
              </a:extLst>
            </p:cNvPr>
            <p:cNvSpPr txBox="1"/>
            <p:nvPr/>
          </p:nvSpPr>
          <p:spPr>
            <a:xfrm>
              <a:off x="5094084" y="352649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E1B20BE-7E32-9544-86D4-DCFD951CAE26}"/>
                </a:ext>
              </a:extLst>
            </p:cNvPr>
            <p:cNvSpPr txBox="1"/>
            <p:nvPr/>
          </p:nvSpPr>
          <p:spPr>
            <a:xfrm>
              <a:off x="5790164" y="344757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C65E8-4662-D547-8269-CBDCDB4F3D22}"/>
                </a:ext>
              </a:extLst>
            </p:cNvPr>
            <p:cNvSpPr txBox="1"/>
            <p:nvPr/>
          </p:nvSpPr>
          <p:spPr>
            <a:xfrm>
              <a:off x="5794484" y="301221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152B55C-872D-1244-B540-093D88109651}"/>
                </a:ext>
              </a:extLst>
            </p:cNvPr>
            <p:cNvSpPr txBox="1"/>
            <p:nvPr/>
          </p:nvSpPr>
          <p:spPr>
            <a:xfrm>
              <a:off x="6503748" y="30171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91C3EE0-2346-5242-A34B-CF6567CE7C9B}"/>
                </a:ext>
              </a:extLst>
            </p:cNvPr>
            <p:cNvSpPr txBox="1"/>
            <p:nvPr/>
          </p:nvSpPr>
          <p:spPr>
            <a:xfrm>
              <a:off x="7201472" y="29010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B35015-75B4-4948-91EC-650628332FED}"/>
                </a:ext>
              </a:extLst>
            </p:cNvPr>
            <p:cNvSpPr txBox="1"/>
            <p:nvPr/>
          </p:nvSpPr>
          <p:spPr>
            <a:xfrm>
              <a:off x="7911062" y="396480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3B4B857-534B-D24D-90A2-63CA1830F465}"/>
                </a:ext>
              </a:extLst>
            </p:cNvPr>
            <p:cNvSpPr txBox="1"/>
            <p:nvPr/>
          </p:nvSpPr>
          <p:spPr>
            <a:xfrm>
              <a:off x="8602957" y="3879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-2.04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666F70-108A-984C-8AC9-8305ECEE6950}"/>
                </a:ext>
              </a:extLst>
            </p:cNvPr>
            <p:cNvSpPr txBox="1"/>
            <p:nvPr/>
          </p:nvSpPr>
          <p:spPr>
            <a:xfrm>
              <a:off x="9312228" y="29887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-0.47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B2255B-A86A-6B4A-ACB3-44AA1C1B9CB0}"/>
                </a:ext>
              </a:extLst>
            </p:cNvPr>
            <p:cNvSpPr txBox="1"/>
            <p:nvPr/>
          </p:nvSpPr>
          <p:spPr>
            <a:xfrm>
              <a:off x="9996462" y="178528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7EEB45-00DA-6946-B83B-B2B47C4794A8}"/>
                </a:ext>
              </a:extLst>
            </p:cNvPr>
            <p:cNvSpPr txBox="1"/>
            <p:nvPr/>
          </p:nvSpPr>
          <p:spPr>
            <a:xfrm>
              <a:off x="9299124" y="18232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164A8B4-6F01-414D-9ABA-16311EE984A7}"/>
                </a:ext>
              </a:extLst>
            </p:cNvPr>
            <p:cNvSpPr txBox="1"/>
            <p:nvPr/>
          </p:nvSpPr>
          <p:spPr>
            <a:xfrm>
              <a:off x="6492173" y="172816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F643D7-9693-6E49-BFD5-8014FBAC58E7}"/>
                </a:ext>
              </a:extLst>
            </p:cNvPr>
            <p:cNvSpPr txBox="1"/>
            <p:nvPr/>
          </p:nvSpPr>
          <p:spPr>
            <a:xfrm>
              <a:off x="8596526" y="50754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-3.59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E3DBD8-148C-FC4E-8B16-EC3677AFAF48}"/>
                </a:ext>
              </a:extLst>
            </p:cNvPr>
            <p:cNvSpPr txBox="1"/>
            <p:nvPr/>
          </p:nvSpPr>
          <p:spPr>
            <a:xfrm>
              <a:off x="9319944" y="41881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1D29115-A850-404D-93E6-812477541CF0}"/>
                </a:ext>
              </a:extLst>
            </p:cNvPr>
            <p:cNvSpPr txBox="1"/>
            <p:nvPr/>
          </p:nvSpPr>
          <p:spPr>
            <a:xfrm>
              <a:off x="10013954" y="299815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7321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6015C5-6A67-5A49-9F83-0ACB45F52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4" b="15943"/>
          <a:stretch/>
        </p:blipFill>
        <p:spPr>
          <a:xfrm>
            <a:off x="1023730" y="0"/>
            <a:ext cx="9712004" cy="656850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9B5084-30DA-6D46-8C16-F48E8DC53A51}"/>
              </a:ext>
            </a:extLst>
          </p:cNvPr>
          <p:cNvCxnSpPr/>
          <p:nvPr/>
        </p:nvCxnSpPr>
        <p:spPr>
          <a:xfrm>
            <a:off x="2162431" y="4646141"/>
            <a:ext cx="360000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888E996-5844-8940-AB61-389819004334}"/>
              </a:ext>
            </a:extLst>
          </p:cNvPr>
          <p:cNvCxnSpPr/>
          <p:nvPr/>
        </p:nvCxnSpPr>
        <p:spPr>
          <a:xfrm>
            <a:off x="2611393" y="4646141"/>
            <a:ext cx="360000" cy="0"/>
          </a:xfrm>
          <a:prstGeom prst="line">
            <a:avLst/>
          </a:prstGeom>
          <a:ln w="38100">
            <a:solidFill>
              <a:srgbClr val="01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B8105C-D652-B14A-89BD-B3F9AA5A2F77}"/>
              </a:ext>
            </a:extLst>
          </p:cNvPr>
          <p:cNvCxnSpPr/>
          <p:nvPr/>
        </p:nvCxnSpPr>
        <p:spPr>
          <a:xfrm>
            <a:off x="2162431" y="5107459"/>
            <a:ext cx="360000" cy="0"/>
          </a:xfrm>
          <a:prstGeom prst="line">
            <a:avLst/>
          </a:prstGeom>
          <a:ln w="381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A78EAB0-CCFA-7446-AC78-1467D28E0DB2}"/>
              </a:ext>
            </a:extLst>
          </p:cNvPr>
          <p:cNvCxnSpPr/>
          <p:nvPr/>
        </p:nvCxnSpPr>
        <p:spPr>
          <a:xfrm>
            <a:off x="3085069" y="4646141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C549DF-3214-A746-AF52-3B7A8E60B608}"/>
              </a:ext>
            </a:extLst>
          </p:cNvPr>
          <p:cNvCxnSpPr/>
          <p:nvPr/>
        </p:nvCxnSpPr>
        <p:spPr>
          <a:xfrm>
            <a:off x="2611393" y="5107459"/>
            <a:ext cx="360000" cy="0"/>
          </a:xfrm>
          <a:prstGeom prst="line">
            <a:avLst/>
          </a:prstGeom>
          <a:ln w="38100">
            <a:solidFill>
              <a:srgbClr val="228B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5C3397-DEA6-5948-9C4B-9E345D697153}"/>
              </a:ext>
            </a:extLst>
          </p:cNvPr>
          <p:cNvCxnSpPr/>
          <p:nvPr/>
        </p:nvCxnSpPr>
        <p:spPr>
          <a:xfrm>
            <a:off x="3085069" y="5106731"/>
            <a:ext cx="360000" cy="0"/>
          </a:xfrm>
          <a:prstGeom prst="line">
            <a:avLst/>
          </a:prstGeom>
          <a:ln w="38100">
            <a:solidFill>
              <a:srgbClr val="FF1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8C9F962-7D97-FC44-B146-2A037194B2B3}"/>
              </a:ext>
            </a:extLst>
          </p:cNvPr>
          <p:cNvCxnSpPr/>
          <p:nvPr/>
        </p:nvCxnSpPr>
        <p:spPr>
          <a:xfrm>
            <a:off x="2162431" y="5577015"/>
            <a:ext cx="360000" cy="0"/>
          </a:xfrm>
          <a:prstGeom prst="line">
            <a:avLst/>
          </a:prstGeom>
          <a:ln w="38100">
            <a:solidFill>
              <a:srgbClr val="D3D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5864A5-7581-F043-ACA1-04D2CB4D4496}"/>
              </a:ext>
            </a:extLst>
          </p:cNvPr>
          <p:cNvCxnSpPr/>
          <p:nvPr/>
        </p:nvCxnSpPr>
        <p:spPr>
          <a:xfrm>
            <a:off x="2611393" y="5585252"/>
            <a:ext cx="360000" cy="0"/>
          </a:xfrm>
          <a:prstGeom prst="line">
            <a:avLst/>
          </a:prstGeom>
          <a:ln w="38100">
            <a:solidFill>
              <a:srgbClr val="3CB3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855051A-97FD-2F48-B335-BED5BB4CDE45}"/>
              </a:ext>
            </a:extLst>
          </p:cNvPr>
          <p:cNvCxnSpPr/>
          <p:nvPr/>
        </p:nvCxnSpPr>
        <p:spPr>
          <a:xfrm>
            <a:off x="3085069" y="5585252"/>
            <a:ext cx="360000" cy="0"/>
          </a:xfrm>
          <a:prstGeom prst="line">
            <a:avLst/>
          </a:prstGeom>
          <a:ln w="38100">
            <a:solidFill>
              <a:srgbClr val="FFC0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A5FDB3-9176-AA45-B8E5-37928C5CF207}"/>
              </a:ext>
            </a:extLst>
          </p:cNvPr>
          <p:cNvSpPr txBox="1"/>
          <p:nvPr/>
        </p:nvSpPr>
        <p:spPr>
          <a:xfrm>
            <a:off x="3661132" y="446147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99C422-E89F-4A4C-84CE-422BC8782271}"/>
              </a:ext>
            </a:extLst>
          </p:cNvPr>
          <p:cNvSpPr txBox="1"/>
          <p:nvPr/>
        </p:nvSpPr>
        <p:spPr>
          <a:xfrm>
            <a:off x="3661132" y="492206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A9E5E9-0244-0045-8CD2-2D660AE07B20}"/>
              </a:ext>
            </a:extLst>
          </p:cNvPr>
          <p:cNvSpPr txBox="1"/>
          <p:nvPr/>
        </p:nvSpPr>
        <p:spPr>
          <a:xfrm>
            <a:off x="3661132" y="53759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1729773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7285149C-5CDE-E94A-9CFE-19E03B10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" t="8333" r="6887"/>
          <a:stretch/>
        </p:blipFill>
        <p:spPr>
          <a:xfrm>
            <a:off x="2939150" y="1505172"/>
            <a:ext cx="5326037" cy="3577796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CC3D4E0-405E-0C4E-A8E9-4A0FFB0A4BF0}"/>
              </a:ext>
            </a:extLst>
          </p:cNvPr>
          <p:cNvCxnSpPr>
            <a:cxnSpLocks/>
          </p:cNvCxnSpPr>
          <p:nvPr/>
        </p:nvCxnSpPr>
        <p:spPr>
          <a:xfrm flipH="1">
            <a:off x="5893878" y="3299831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F8D0610-9D16-2141-AFEF-0927C4E7B086}"/>
              </a:ext>
            </a:extLst>
          </p:cNvPr>
          <p:cNvCxnSpPr>
            <a:cxnSpLocks/>
          </p:cNvCxnSpPr>
          <p:nvPr/>
        </p:nvCxnSpPr>
        <p:spPr>
          <a:xfrm flipV="1">
            <a:off x="6528158" y="2693978"/>
            <a:ext cx="112925" cy="174434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3A975AC-A3AA-064A-B37D-BD618F41A8E9}"/>
              </a:ext>
            </a:extLst>
          </p:cNvPr>
          <p:cNvCxnSpPr>
            <a:cxnSpLocks/>
          </p:cNvCxnSpPr>
          <p:nvPr/>
        </p:nvCxnSpPr>
        <p:spPr>
          <a:xfrm flipH="1">
            <a:off x="4709591" y="2194086"/>
            <a:ext cx="166182" cy="127764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52EEC0-2E70-794C-AC1D-790AD57644A6}"/>
              </a:ext>
            </a:extLst>
          </p:cNvPr>
          <p:cNvCxnSpPr>
            <a:cxnSpLocks/>
          </p:cNvCxnSpPr>
          <p:nvPr/>
        </p:nvCxnSpPr>
        <p:spPr>
          <a:xfrm flipV="1">
            <a:off x="6810804" y="3067496"/>
            <a:ext cx="198511" cy="149896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2BCB3E35-1DF9-E64E-B51F-A220F971D645}"/>
              </a:ext>
            </a:extLst>
          </p:cNvPr>
          <p:cNvSpPr txBox="1"/>
          <p:nvPr/>
        </p:nvSpPr>
        <p:spPr>
          <a:xfrm>
            <a:off x="6282633" y="318821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09202F-F870-4040-8BF3-313EF3051B46}"/>
              </a:ext>
            </a:extLst>
          </p:cNvPr>
          <p:cNvSpPr txBox="1"/>
          <p:nvPr/>
        </p:nvSpPr>
        <p:spPr>
          <a:xfrm>
            <a:off x="5158454" y="2997048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6C3AD83-7662-A143-9632-01B63EE8BA74}"/>
              </a:ext>
            </a:extLst>
          </p:cNvPr>
          <p:cNvSpPr txBox="1"/>
          <p:nvPr/>
        </p:nvSpPr>
        <p:spPr>
          <a:xfrm>
            <a:off x="4030566" y="428304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3EDC969-2FD0-7044-941F-2F02949C1F2C}"/>
              </a:ext>
            </a:extLst>
          </p:cNvPr>
          <p:cNvSpPr txBox="1"/>
          <p:nvPr/>
        </p:nvSpPr>
        <p:spPr>
          <a:xfrm>
            <a:off x="6874786" y="21328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9C6019-5BD6-B845-8FE0-7F78C0EEFDAC}"/>
              </a:ext>
            </a:extLst>
          </p:cNvPr>
          <p:cNvSpPr txBox="1"/>
          <p:nvPr/>
        </p:nvSpPr>
        <p:spPr>
          <a:xfrm>
            <a:off x="7349071" y="3340007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7A50D44-CECA-814D-8859-EA9B54020916}"/>
              </a:ext>
            </a:extLst>
          </p:cNvPr>
          <p:cNvSpPr txBox="1"/>
          <p:nvPr/>
        </p:nvSpPr>
        <p:spPr>
          <a:xfrm>
            <a:off x="5464145" y="22786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1E99C8-211D-8944-A8D1-77BCD77169DA}"/>
              </a:ext>
            </a:extLst>
          </p:cNvPr>
          <p:cNvSpPr txBox="1"/>
          <p:nvPr/>
        </p:nvSpPr>
        <p:spPr>
          <a:xfrm>
            <a:off x="3688671" y="305740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2B8E1FD-052C-434C-B0D3-26A7C091C039}"/>
              </a:ext>
            </a:extLst>
          </p:cNvPr>
          <p:cNvSpPr txBox="1"/>
          <p:nvPr/>
        </p:nvSpPr>
        <p:spPr>
          <a:xfrm>
            <a:off x="5431863" y="1809617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B2D298-6B3B-1C49-8BE3-BB928ED5F36A}"/>
              </a:ext>
            </a:extLst>
          </p:cNvPr>
          <p:cNvSpPr txBox="1"/>
          <p:nvPr/>
        </p:nvSpPr>
        <p:spPr>
          <a:xfrm>
            <a:off x="7476972" y="279579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8824A7-C7C7-2A47-9BD7-304F681FA749}"/>
              </a:ext>
            </a:extLst>
          </p:cNvPr>
          <p:cNvSpPr txBox="1"/>
          <p:nvPr/>
        </p:nvSpPr>
        <p:spPr>
          <a:xfrm>
            <a:off x="7099301" y="254623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544F80-D0BD-B946-AD92-466DA13F0E11}"/>
              </a:ext>
            </a:extLst>
          </p:cNvPr>
          <p:cNvCxnSpPr>
            <a:cxnSpLocks/>
          </p:cNvCxnSpPr>
          <p:nvPr/>
        </p:nvCxnSpPr>
        <p:spPr>
          <a:xfrm flipH="1" flipV="1">
            <a:off x="6528158" y="2071227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EA3664-32EB-E34B-B906-2071052BD23A}"/>
              </a:ext>
            </a:extLst>
          </p:cNvPr>
          <p:cNvSpPr txBox="1"/>
          <p:nvPr/>
        </p:nvSpPr>
        <p:spPr>
          <a:xfrm>
            <a:off x="3834396" y="337960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8BBDA8-949B-6146-97F5-AD414C0F8AF9}"/>
              </a:ext>
            </a:extLst>
          </p:cNvPr>
          <p:cNvSpPr txBox="1"/>
          <p:nvPr/>
        </p:nvSpPr>
        <p:spPr>
          <a:xfrm>
            <a:off x="2669374" y="1482043"/>
            <a:ext cx="7399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11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479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81DCFC0-58BC-EF4B-881F-BE127FD2C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491" t="9637" r="7327"/>
          <a:stretch/>
        </p:blipFill>
        <p:spPr>
          <a:xfrm>
            <a:off x="7869738" y="-1619175"/>
            <a:ext cx="4172264" cy="334452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5CF69EDE-17BC-4441-AB81-126B34626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9638" r="7326"/>
          <a:stretch/>
        </p:blipFill>
        <p:spPr>
          <a:xfrm>
            <a:off x="3435883" y="-1473206"/>
            <a:ext cx="4174590" cy="33445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7EBFFE3-0587-704E-9EFF-F4AF95836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9" t="9702" r="7393"/>
          <a:stretch/>
        </p:blipFill>
        <p:spPr>
          <a:xfrm>
            <a:off x="-1224258" y="-955918"/>
            <a:ext cx="4174589" cy="3344529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70D72C-C22F-B34B-B951-AC96708FD1C6}"/>
              </a:ext>
            </a:extLst>
          </p:cNvPr>
          <p:cNvCxnSpPr>
            <a:cxnSpLocks/>
          </p:cNvCxnSpPr>
          <p:nvPr/>
        </p:nvCxnSpPr>
        <p:spPr>
          <a:xfrm flipH="1">
            <a:off x="572870" y="959843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92EDC-D38E-1E48-930E-119F161135A1}"/>
              </a:ext>
            </a:extLst>
          </p:cNvPr>
          <p:cNvCxnSpPr>
            <a:cxnSpLocks/>
          </p:cNvCxnSpPr>
          <p:nvPr/>
        </p:nvCxnSpPr>
        <p:spPr>
          <a:xfrm flipV="1">
            <a:off x="1308425" y="419866"/>
            <a:ext cx="114699" cy="223180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0D1BEF-F34F-B046-B93B-486D139B1EB5}"/>
              </a:ext>
            </a:extLst>
          </p:cNvPr>
          <p:cNvCxnSpPr>
            <a:cxnSpLocks/>
          </p:cNvCxnSpPr>
          <p:nvPr/>
        </p:nvCxnSpPr>
        <p:spPr>
          <a:xfrm flipH="1">
            <a:off x="82580" y="12348"/>
            <a:ext cx="197008" cy="143188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379851-D33F-414A-9B76-4C64A4179464}"/>
              </a:ext>
            </a:extLst>
          </p:cNvPr>
          <p:cNvCxnSpPr>
            <a:cxnSpLocks/>
          </p:cNvCxnSpPr>
          <p:nvPr/>
        </p:nvCxnSpPr>
        <p:spPr>
          <a:xfrm flipV="1">
            <a:off x="1533590" y="634927"/>
            <a:ext cx="201118" cy="144670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DB145B-250B-2742-B3A8-1985FC71DBA4}"/>
              </a:ext>
            </a:extLst>
          </p:cNvPr>
          <p:cNvSpPr txBox="1"/>
          <p:nvPr/>
        </p:nvSpPr>
        <p:spPr>
          <a:xfrm>
            <a:off x="1099192" y="750208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2ABA95-743E-1041-B0B2-91B0EE0569A7}"/>
              </a:ext>
            </a:extLst>
          </p:cNvPr>
          <p:cNvSpPr txBox="1"/>
          <p:nvPr/>
        </p:nvSpPr>
        <p:spPr>
          <a:xfrm>
            <a:off x="347591" y="59107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0D7B2-8A07-1E49-8C2B-10DEA5F0975C}"/>
              </a:ext>
            </a:extLst>
          </p:cNvPr>
          <p:cNvSpPr txBox="1"/>
          <p:nvPr/>
        </p:nvSpPr>
        <p:spPr>
          <a:xfrm>
            <a:off x="-480417" y="163374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AD2940-F59B-C449-8C06-74E65B6FD3E0}"/>
              </a:ext>
            </a:extLst>
          </p:cNvPr>
          <p:cNvSpPr txBox="1"/>
          <p:nvPr/>
        </p:nvSpPr>
        <p:spPr>
          <a:xfrm>
            <a:off x="1519006" y="-101458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F51B7-53F9-7247-8BD9-05A5B1F10F3C}"/>
              </a:ext>
            </a:extLst>
          </p:cNvPr>
          <p:cNvSpPr txBox="1"/>
          <p:nvPr/>
        </p:nvSpPr>
        <p:spPr>
          <a:xfrm>
            <a:off x="1893567" y="829038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E787C-77C0-D24A-8D35-1747503379B0}"/>
              </a:ext>
            </a:extLst>
          </p:cNvPr>
          <p:cNvSpPr txBox="1"/>
          <p:nvPr/>
        </p:nvSpPr>
        <p:spPr>
          <a:xfrm>
            <a:off x="545532" y="-808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27FDD9-2F92-C248-BA53-5FD21EBC1F03}"/>
              </a:ext>
            </a:extLst>
          </p:cNvPr>
          <p:cNvSpPr txBox="1"/>
          <p:nvPr/>
        </p:nvSpPr>
        <p:spPr>
          <a:xfrm>
            <a:off x="-766571" y="648791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AB1FAA-3518-4148-802C-12C6C4159B92}"/>
              </a:ext>
            </a:extLst>
          </p:cNvPr>
          <p:cNvSpPr txBox="1"/>
          <p:nvPr/>
        </p:nvSpPr>
        <p:spPr>
          <a:xfrm>
            <a:off x="480417" y="-3797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62FAA3-540F-224B-AAAE-84BAF07A8207}"/>
              </a:ext>
            </a:extLst>
          </p:cNvPr>
          <p:cNvSpPr txBox="1"/>
          <p:nvPr/>
        </p:nvSpPr>
        <p:spPr>
          <a:xfrm>
            <a:off x="2055172" y="562366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771B8F-EFC3-0A43-BAAB-45C4540C8386}"/>
              </a:ext>
            </a:extLst>
          </p:cNvPr>
          <p:cNvSpPr txBox="1"/>
          <p:nvPr/>
        </p:nvSpPr>
        <p:spPr>
          <a:xfrm>
            <a:off x="1652430" y="199058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72AC90-35F0-C344-99BA-4506B15DF22B}"/>
              </a:ext>
            </a:extLst>
          </p:cNvPr>
          <p:cNvCxnSpPr>
            <a:cxnSpLocks/>
          </p:cNvCxnSpPr>
          <p:nvPr/>
        </p:nvCxnSpPr>
        <p:spPr>
          <a:xfrm flipH="1" flipV="1">
            <a:off x="1291960" y="-174209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165B2A-28B8-2141-B82A-442A8129DC37}"/>
              </a:ext>
            </a:extLst>
          </p:cNvPr>
          <p:cNvSpPr txBox="1"/>
          <p:nvPr/>
        </p:nvSpPr>
        <p:spPr>
          <a:xfrm>
            <a:off x="-732481" y="906660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5F32B08-E494-9344-A981-35A1CD6AC03E}"/>
              </a:ext>
            </a:extLst>
          </p:cNvPr>
          <p:cNvCxnSpPr>
            <a:cxnSpLocks/>
          </p:cNvCxnSpPr>
          <p:nvPr/>
        </p:nvCxnSpPr>
        <p:spPr>
          <a:xfrm flipH="1">
            <a:off x="6404113" y="2906968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F098036-EBC9-6245-A9AC-B7D317381B63}"/>
              </a:ext>
            </a:extLst>
          </p:cNvPr>
          <p:cNvSpPr txBox="1"/>
          <p:nvPr/>
        </p:nvSpPr>
        <p:spPr>
          <a:xfrm>
            <a:off x="6935788" y="2716696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4ED506-C162-D34F-8675-1A4548F422D8}"/>
              </a:ext>
            </a:extLst>
          </p:cNvPr>
          <p:cNvSpPr txBox="1"/>
          <p:nvPr/>
        </p:nvSpPr>
        <p:spPr>
          <a:xfrm>
            <a:off x="5985073" y="258559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16E8B3-9E84-C244-82AC-A5D3CF3A07D1}"/>
              </a:ext>
            </a:extLst>
          </p:cNvPr>
          <p:cNvSpPr txBox="1"/>
          <p:nvPr/>
        </p:nvSpPr>
        <p:spPr>
          <a:xfrm>
            <a:off x="4993816" y="359678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9ED8145-1CC9-3F44-B789-68565C8FC805}"/>
              </a:ext>
            </a:extLst>
          </p:cNvPr>
          <p:cNvCxnSpPr>
            <a:cxnSpLocks/>
          </p:cNvCxnSpPr>
          <p:nvPr/>
        </p:nvCxnSpPr>
        <p:spPr>
          <a:xfrm flipH="1">
            <a:off x="9637656" y="2676807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BC321F9-D6F9-4E45-B28A-7C8A45187C5A}"/>
              </a:ext>
            </a:extLst>
          </p:cNvPr>
          <p:cNvSpPr txBox="1"/>
          <p:nvPr/>
        </p:nvSpPr>
        <p:spPr>
          <a:xfrm>
            <a:off x="9955870" y="239353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1C20F7-F42E-3749-A68F-B52A6948FB61}"/>
              </a:ext>
            </a:extLst>
          </p:cNvPr>
          <p:cNvSpPr txBox="1"/>
          <p:nvPr/>
        </p:nvSpPr>
        <p:spPr>
          <a:xfrm>
            <a:off x="9266901" y="240163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7EC2-CD85-D149-A000-BDD08EEF3AB0}"/>
              </a:ext>
            </a:extLst>
          </p:cNvPr>
          <p:cNvSpPr txBox="1"/>
          <p:nvPr/>
        </p:nvSpPr>
        <p:spPr>
          <a:xfrm>
            <a:off x="8376985" y="3235209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3BF40-6A2A-3E4A-B506-978DFA44BB0B}"/>
              </a:ext>
            </a:extLst>
          </p:cNvPr>
          <p:cNvCxnSpPr>
            <a:cxnSpLocks/>
          </p:cNvCxnSpPr>
          <p:nvPr/>
        </p:nvCxnSpPr>
        <p:spPr>
          <a:xfrm flipV="1">
            <a:off x="7336997" y="2801040"/>
            <a:ext cx="204649" cy="47428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2BEF8E5-CC6B-5349-A142-99AACE8FDA22}"/>
              </a:ext>
            </a:extLst>
          </p:cNvPr>
          <p:cNvSpPr txBox="1"/>
          <p:nvPr/>
        </p:nvSpPr>
        <p:spPr>
          <a:xfrm>
            <a:off x="4888109" y="313041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0EA7E3-89C2-0F46-ADFD-D65676539DCC}"/>
              </a:ext>
            </a:extLst>
          </p:cNvPr>
          <p:cNvSpPr txBox="1"/>
          <p:nvPr/>
        </p:nvSpPr>
        <p:spPr>
          <a:xfrm>
            <a:off x="6071024" y="22035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83E240-972C-714A-8FCD-2257AD0BAFB6}"/>
              </a:ext>
            </a:extLst>
          </p:cNvPr>
          <p:cNvSpPr txBox="1"/>
          <p:nvPr/>
        </p:nvSpPr>
        <p:spPr>
          <a:xfrm>
            <a:off x="7232275" y="261707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FE2E0E-9C17-6E44-8CE3-C7FDFE6767A5}"/>
              </a:ext>
            </a:extLst>
          </p:cNvPr>
          <p:cNvSpPr txBox="1"/>
          <p:nvPr/>
        </p:nvSpPr>
        <p:spPr>
          <a:xfrm>
            <a:off x="6772861" y="241899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9BA33C-FDE2-F949-B184-49F66C913737}"/>
              </a:ext>
            </a:extLst>
          </p:cNvPr>
          <p:cNvCxnSpPr>
            <a:cxnSpLocks/>
          </p:cNvCxnSpPr>
          <p:nvPr/>
        </p:nvCxnSpPr>
        <p:spPr>
          <a:xfrm flipH="1" flipV="1">
            <a:off x="7161769" y="2220905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BC0763F-B909-6943-9416-67D85D0412FB}"/>
              </a:ext>
            </a:extLst>
          </p:cNvPr>
          <p:cNvCxnSpPr>
            <a:cxnSpLocks/>
          </p:cNvCxnSpPr>
          <p:nvPr/>
        </p:nvCxnSpPr>
        <p:spPr>
          <a:xfrm flipH="1" flipV="1">
            <a:off x="10326744" y="2179826"/>
            <a:ext cx="192126" cy="80562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CE1A682-1C30-FD41-B136-7E77531B4F2D}"/>
              </a:ext>
            </a:extLst>
          </p:cNvPr>
          <p:cNvSpPr txBox="1"/>
          <p:nvPr/>
        </p:nvSpPr>
        <p:spPr>
          <a:xfrm>
            <a:off x="8240909" y="271695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05046EC-C3D9-2546-BAEC-178AB8F9061D}"/>
              </a:ext>
            </a:extLst>
          </p:cNvPr>
          <p:cNvSpPr txBox="1"/>
          <p:nvPr/>
        </p:nvSpPr>
        <p:spPr>
          <a:xfrm>
            <a:off x="8863715" y="2074902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CB493A-4EB8-5D4C-ADFE-1885288A18A9}"/>
              </a:ext>
            </a:extLst>
          </p:cNvPr>
          <p:cNvSpPr txBox="1"/>
          <p:nvPr/>
        </p:nvSpPr>
        <p:spPr>
          <a:xfrm>
            <a:off x="9525288" y="2059912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8A8FFBC-9FBF-2042-9E8D-347A513A5AC8}"/>
              </a:ext>
            </a:extLst>
          </p:cNvPr>
          <p:cNvCxnSpPr>
            <a:cxnSpLocks/>
          </p:cNvCxnSpPr>
          <p:nvPr/>
        </p:nvCxnSpPr>
        <p:spPr>
          <a:xfrm flipH="1">
            <a:off x="8563241" y="2282804"/>
            <a:ext cx="218108" cy="150833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083B90-C648-8D46-B015-4F6981CF5CFA}"/>
              </a:ext>
            </a:extLst>
          </p:cNvPr>
          <p:cNvSpPr txBox="1"/>
          <p:nvPr/>
        </p:nvSpPr>
        <p:spPr>
          <a:xfrm>
            <a:off x="-766571" y="-847803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D32924-12DE-3546-9C65-104A05AF00F6}"/>
              </a:ext>
            </a:extLst>
          </p:cNvPr>
          <p:cNvSpPr txBox="1"/>
          <p:nvPr/>
        </p:nvSpPr>
        <p:spPr>
          <a:xfrm>
            <a:off x="622318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0272A07-EEA0-2D40-A123-114A97C0F628}"/>
              </a:ext>
            </a:extLst>
          </p:cNvPr>
          <p:cNvSpPr txBox="1"/>
          <p:nvPr/>
        </p:nvSpPr>
        <p:spPr>
          <a:xfrm>
            <a:off x="967755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2357973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>
            <a:extLst>
              <a:ext uri="{FF2B5EF4-FFF2-40B4-BE49-F238E27FC236}">
                <a16:creationId xmlns:a16="http://schemas.microsoft.com/office/drawing/2014/main" id="{B309A4D2-7B16-444C-B8AA-65A8A5C96E4B}"/>
              </a:ext>
            </a:extLst>
          </p:cNvPr>
          <p:cNvGrpSpPr/>
          <p:nvPr/>
        </p:nvGrpSpPr>
        <p:grpSpPr>
          <a:xfrm>
            <a:off x="197933" y="-1583185"/>
            <a:ext cx="11827584" cy="9575928"/>
            <a:chOff x="197933" y="-1583185"/>
            <a:chExt cx="11827584" cy="957592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39C34B97-D047-A543-9D77-FCB60D079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3667" y="1515743"/>
              <a:ext cx="10210800" cy="6477000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8CDFAAB-9AF7-8044-A43D-F5F9E26C62AD}"/>
                </a:ext>
              </a:extLst>
            </p:cNvPr>
            <p:cNvGrpSpPr/>
            <p:nvPr/>
          </p:nvGrpSpPr>
          <p:grpSpPr>
            <a:xfrm>
              <a:off x="197933" y="-1583185"/>
              <a:ext cx="11827584" cy="3427633"/>
              <a:chOff x="35095" y="640245"/>
              <a:chExt cx="11827584" cy="3427633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36916CCB-5339-084D-9BE3-9C30013FCA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007" t="7761" r="7641"/>
              <a:stretch/>
            </p:blipFill>
            <p:spPr>
              <a:xfrm>
                <a:off x="8054421" y="655458"/>
                <a:ext cx="3808258" cy="3412419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885A7569-D573-D849-836E-2C8171D254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0025" t="7761" r="7642"/>
              <a:stretch/>
            </p:blipFill>
            <p:spPr>
              <a:xfrm>
                <a:off x="4283555" y="655458"/>
                <a:ext cx="3807403" cy="3412419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FA1AF06E-C2FF-2043-B1F3-F4CAD33196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761" r="7642"/>
              <a:stretch/>
            </p:blipFill>
            <p:spPr>
              <a:xfrm>
                <a:off x="35095" y="655459"/>
                <a:ext cx="4271003" cy="3412419"/>
              </a:xfrm>
              <a:prstGeom prst="rect">
                <a:avLst/>
              </a:prstGeom>
            </p:spPr>
          </p:pic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5BAD4D53-D01B-514F-BBD8-395C4F3B18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16893" y="2616161"/>
                <a:ext cx="236450" cy="14605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304DF354-EC13-F14F-B4F4-867465AC83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16590" y="2052812"/>
                <a:ext cx="114699" cy="223180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headEnd w="lg" len="lg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D2BAE5C3-77A2-B34B-94C5-F52961AD0A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01100" y="1681152"/>
                <a:ext cx="197008" cy="143188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2299F82E-1F50-4F42-8AD7-2C1CD19212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23826" y="2321660"/>
                <a:ext cx="201118" cy="14467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E5EB2D8-4101-6A48-BC8E-7379104D81DD}"/>
                  </a:ext>
                </a:extLst>
              </p:cNvPr>
              <p:cNvSpPr txBox="1"/>
              <p:nvPr/>
            </p:nvSpPr>
            <p:spPr>
              <a:xfrm>
                <a:off x="2473099" y="2469599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2BB9C6A-C447-604F-9767-9A6DF8520997}"/>
                  </a:ext>
                </a:extLst>
              </p:cNvPr>
              <p:cNvSpPr txBox="1"/>
              <p:nvPr/>
            </p:nvSpPr>
            <p:spPr>
              <a:xfrm>
                <a:off x="1737827" y="2277804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A28C5DF-DB15-AE46-BA74-596684645A2C}"/>
                  </a:ext>
                </a:extLst>
              </p:cNvPr>
              <p:cNvSpPr txBox="1"/>
              <p:nvPr/>
            </p:nvSpPr>
            <p:spPr>
              <a:xfrm>
                <a:off x="877161" y="3336808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EFEFA40-8DD6-7441-91B1-A5CB9D585EB1}"/>
                  </a:ext>
                </a:extLst>
              </p:cNvPr>
              <p:cNvSpPr txBox="1"/>
              <p:nvPr/>
            </p:nvSpPr>
            <p:spPr>
              <a:xfrm>
                <a:off x="2963029" y="159520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3630E279-00F4-9847-A16E-C998CE20E19C}"/>
                  </a:ext>
                </a:extLst>
              </p:cNvPr>
              <p:cNvSpPr txBox="1"/>
              <p:nvPr/>
            </p:nvSpPr>
            <p:spPr>
              <a:xfrm>
                <a:off x="3391379" y="2546828"/>
                <a:ext cx="6755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1283771-DE70-AE42-A133-213583F9FEA4}"/>
                  </a:ext>
                </a:extLst>
              </p:cNvPr>
              <p:cNvSpPr txBox="1"/>
              <p:nvPr/>
            </p:nvSpPr>
            <p:spPr>
              <a:xfrm>
                <a:off x="1953697" y="169177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00CA0C6-FBE6-A64E-AD78-7B0A717EA2C7}"/>
                  </a:ext>
                </a:extLst>
              </p:cNvPr>
              <p:cNvSpPr txBox="1"/>
              <p:nvPr/>
            </p:nvSpPr>
            <p:spPr>
              <a:xfrm>
                <a:off x="557466" y="222006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2EB92FC-B4FF-B444-9D1A-FEB35FBD722E}"/>
                  </a:ext>
                </a:extLst>
              </p:cNvPr>
              <p:cNvSpPr txBox="1"/>
              <p:nvPr/>
            </p:nvSpPr>
            <p:spPr>
              <a:xfrm>
                <a:off x="1976627" y="1320116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617769D-AD41-964D-8ADA-2A3CA3A744BD}"/>
                  </a:ext>
                </a:extLst>
              </p:cNvPr>
              <p:cNvSpPr txBox="1"/>
              <p:nvPr/>
            </p:nvSpPr>
            <p:spPr>
              <a:xfrm>
                <a:off x="3448608" y="2245899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804EF96-0F48-2140-B55B-B34BA58289FB}"/>
                  </a:ext>
                </a:extLst>
              </p:cNvPr>
              <p:cNvSpPr txBox="1"/>
              <p:nvPr/>
            </p:nvSpPr>
            <p:spPr>
              <a:xfrm>
                <a:off x="2983751" y="1897319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98A4B46B-CD88-A243-B618-CF78C5B9087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700125" y="1494596"/>
                <a:ext cx="223701" cy="14884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EC00A43-40DA-9D45-BE4E-73DE82DB76BE}"/>
                  </a:ext>
                </a:extLst>
              </p:cNvPr>
              <p:cNvSpPr txBox="1"/>
              <p:nvPr/>
            </p:nvSpPr>
            <p:spPr>
              <a:xfrm>
                <a:off x="648984" y="2606521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A049F4-6461-AB49-9A46-7AE6F70B4A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3347" y="2052812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1A653A2-8DEF-F343-9597-B647635CAABB}"/>
                  </a:ext>
                </a:extLst>
              </p:cNvPr>
              <p:cNvSpPr txBox="1"/>
              <p:nvPr/>
            </p:nvSpPr>
            <p:spPr>
              <a:xfrm>
                <a:off x="7022315" y="1769127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3AA679A9-7A01-A84D-861E-F5EDD99B2B33}"/>
                  </a:ext>
                </a:extLst>
              </p:cNvPr>
              <p:cNvSpPr txBox="1"/>
              <p:nvPr/>
            </p:nvSpPr>
            <p:spPr>
              <a:xfrm>
                <a:off x="5811506" y="15291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F03157F4-6DAC-DC49-AC0E-7A97F443BC8E}"/>
                  </a:ext>
                </a:extLst>
              </p:cNvPr>
              <p:cNvSpPr txBox="1"/>
              <p:nvPr/>
            </p:nvSpPr>
            <p:spPr>
              <a:xfrm>
                <a:off x="4675421" y="292099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48A18860-AABF-7F42-A138-28F93F116C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80159" y="1527254"/>
                <a:ext cx="267625" cy="12542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59A7A8EE-BFC0-B041-9E61-3A75E3BCE792}"/>
                  </a:ext>
                </a:extLst>
              </p:cNvPr>
              <p:cNvSpPr txBox="1"/>
              <p:nvPr/>
            </p:nvSpPr>
            <p:spPr>
              <a:xfrm>
                <a:off x="10316431" y="1162488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31EBA62-F377-444D-BA3B-B62C21DD25D8}"/>
                  </a:ext>
                </a:extLst>
              </p:cNvPr>
              <p:cNvSpPr txBox="1"/>
              <p:nvPr/>
            </p:nvSpPr>
            <p:spPr>
              <a:xfrm>
                <a:off x="9432151" y="11935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0F38697-06B1-5E43-803D-B90A4CEB10FD}"/>
                  </a:ext>
                </a:extLst>
              </p:cNvPr>
              <p:cNvSpPr txBox="1"/>
              <p:nvPr/>
            </p:nvSpPr>
            <p:spPr>
              <a:xfrm>
                <a:off x="8458126" y="238720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174F42B-6B76-5149-8C00-0572E78AE83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27124" y="1959390"/>
                <a:ext cx="204649" cy="47428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DD272944-19CD-FC43-BDD7-5BAF874CE9C7}"/>
                  </a:ext>
                </a:extLst>
              </p:cNvPr>
              <p:cNvSpPr txBox="1"/>
              <p:nvPr/>
            </p:nvSpPr>
            <p:spPr>
              <a:xfrm>
                <a:off x="4403972" y="2201147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1C5A69E-01CF-1D4A-AF34-A809A04C425A}"/>
                  </a:ext>
                </a:extLst>
              </p:cNvPr>
              <p:cNvSpPr txBox="1"/>
              <p:nvPr/>
            </p:nvSpPr>
            <p:spPr>
              <a:xfrm>
                <a:off x="5920730" y="1010270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A2A1CFE-3983-774D-B094-A4EC544F939E}"/>
                  </a:ext>
                </a:extLst>
              </p:cNvPr>
              <p:cNvSpPr txBox="1"/>
              <p:nvPr/>
            </p:nvSpPr>
            <p:spPr>
              <a:xfrm>
                <a:off x="7403217" y="1634108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B514229-7DE8-E34C-8E02-E11299E8C459}"/>
                  </a:ext>
                </a:extLst>
              </p:cNvPr>
              <p:cNvSpPr txBox="1"/>
              <p:nvPr/>
            </p:nvSpPr>
            <p:spPr>
              <a:xfrm>
                <a:off x="7341620" y="1262907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81" name="Straight Arrow Connector 80">
                <a:extLst>
                  <a:ext uri="{FF2B5EF4-FFF2-40B4-BE49-F238E27FC236}">
                    <a16:creationId xmlns:a16="http://schemas.microsoft.com/office/drawing/2014/main" id="{73038537-709C-CA42-B4EB-3ACEFBD14E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51049" y="976481"/>
                <a:ext cx="192407" cy="162041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B557893E-A329-804A-B12F-C1E838898B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93393" y="997224"/>
                <a:ext cx="174376" cy="16217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9B8B3DE-AACE-F248-A736-664D2263F052}"/>
                  </a:ext>
                </a:extLst>
              </p:cNvPr>
              <p:cNvSpPr txBox="1"/>
              <p:nvPr/>
            </p:nvSpPr>
            <p:spPr>
              <a:xfrm>
                <a:off x="8122768" y="1755510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2F5466D-0BF0-424A-885E-961BF7C1AE3E}"/>
                  </a:ext>
                </a:extLst>
              </p:cNvPr>
              <p:cNvSpPr txBox="1"/>
              <p:nvPr/>
            </p:nvSpPr>
            <p:spPr>
              <a:xfrm>
                <a:off x="8870354" y="782668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F33CC05-57CF-CE42-A576-1DEF57C232B0}"/>
                  </a:ext>
                </a:extLst>
              </p:cNvPr>
              <p:cNvSpPr txBox="1"/>
              <p:nvPr/>
            </p:nvSpPr>
            <p:spPr>
              <a:xfrm>
                <a:off x="10027427" y="814354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E7916C75-5B40-3F4D-BDD0-656EB7F366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8203" y="989394"/>
                <a:ext cx="168800" cy="202442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FAE5CD50-46D7-CD46-B51B-CBF5AFA3C55D}"/>
                  </a:ext>
                </a:extLst>
              </p:cNvPr>
              <p:cNvSpPr txBox="1"/>
              <p:nvPr/>
            </p:nvSpPr>
            <p:spPr>
              <a:xfrm>
                <a:off x="615847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Cu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6BC2B3CF-74C0-0D4A-B02E-0119EAF37FF2}"/>
                  </a:ext>
                </a:extLst>
              </p:cNvPr>
              <p:cNvSpPr txBox="1"/>
              <p:nvPr/>
            </p:nvSpPr>
            <p:spPr>
              <a:xfrm>
                <a:off x="4407305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Ag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1471E52-6774-A64F-ADFB-E79DFF94D09C}"/>
                  </a:ext>
                </a:extLst>
              </p:cNvPr>
              <p:cNvSpPr txBox="1"/>
              <p:nvPr/>
            </p:nvSpPr>
            <p:spPr>
              <a:xfrm>
                <a:off x="8192165" y="793957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Au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840791A8-F71E-2A4B-86AD-E79CCB9115AD}"/>
                  </a:ext>
                </a:extLst>
              </p:cNvPr>
              <p:cNvSpPr txBox="1"/>
              <p:nvPr/>
            </p:nvSpPr>
            <p:spPr>
              <a:xfrm>
                <a:off x="90740" y="640245"/>
                <a:ext cx="739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520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3969FDE1-74D6-424E-8112-D1A28EC1AC0C}"/>
              </a:ext>
            </a:extLst>
          </p:cNvPr>
          <p:cNvGrpSpPr/>
          <p:nvPr/>
        </p:nvGrpSpPr>
        <p:grpSpPr>
          <a:xfrm>
            <a:off x="35095" y="640245"/>
            <a:ext cx="11827584" cy="3427633"/>
            <a:chOff x="35095" y="640245"/>
            <a:chExt cx="11827584" cy="3427633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0A3B74-4CCF-844A-8EBD-A043FD77E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007" t="7761" r="7641"/>
            <a:stretch/>
          </p:blipFill>
          <p:spPr>
            <a:xfrm>
              <a:off x="8054421" y="655458"/>
              <a:ext cx="3808258" cy="341241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60030E2-E049-4C46-8AB7-D4C1F8013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025" t="7761" r="7642"/>
            <a:stretch/>
          </p:blipFill>
          <p:spPr>
            <a:xfrm>
              <a:off x="4283555" y="655458"/>
              <a:ext cx="3807403" cy="341241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FE0770D-9A91-0746-9C26-63FF5B1FB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761" r="7642"/>
            <a:stretch/>
          </p:blipFill>
          <p:spPr>
            <a:xfrm>
              <a:off x="35095" y="655459"/>
              <a:ext cx="4271003" cy="341241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3ED52AF-290D-8141-B967-B39A7E47E4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6893" y="2616161"/>
              <a:ext cx="236450" cy="14605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3828814-736B-0440-84AB-67157AFFD7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6590" y="2052812"/>
              <a:ext cx="114699" cy="223180"/>
            </a:xfrm>
            <a:prstGeom prst="straightConnector1">
              <a:avLst/>
            </a:prstGeom>
            <a:ln w="19050">
              <a:solidFill>
                <a:srgbClr val="DBA520"/>
              </a:solidFill>
              <a:headEnd w="lg" len="lg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B459AFF-908B-8747-A250-3FFBA715F4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1100" y="1681152"/>
              <a:ext cx="197008" cy="143188"/>
            </a:xfrm>
            <a:prstGeom prst="straightConnector1">
              <a:avLst/>
            </a:prstGeom>
            <a:ln w="19050">
              <a:solidFill>
                <a:srgbClr val="DBA52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4612F31-6648-F544-B589-707E696C25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3826" y="2321660"/>
              <a:ext cx="201118" cy="14467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714EEB-2BB7-4745-ABBF-F4F453830521}"/>
                </a:ext>
              </a:extLst>
            </p:cNvPr>
            <p:cNvSpPr txBox="1"/>
            <p:nvPr/>
          </p:nvSpPr>
          <p:spPr>
            <a:xfrm>
              <a:off x="2473099" y="2469599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253557-4F81-CC41-A60B-1AFE00F95EAE}"/>
                </a:ext>
              </a:extLst>
            </p:cNvPr>
            <p:cNvSpPr txBox="1"/>
            <p:nvPr/>
          </p:nvSpPr>
          <p:spPr>
            <a:xfrm>
              <a:off x="1737827" y="2277804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7F887A-4B4E-AC4B-A427-70F1E8789553}"/>
                </a:ext>
              </a:extLst>
            </p:cNvPr>
            <p:cNvSpPr txBox="1"/>
            <p:nvPr/>
          </p:nvSpPr>
          <p:spPr>
            <a:xfrm>
              <a:off x="877161" y="3336808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16E471-D426-ED45-AB06-A382F5B40CC7}"/>
                </a:ext>
              </a:extLst>
            </p:cNvPr>
            <p:cNvSpPr txBox="1"/>
            <p:nvPr/>
          </p:nvSpPr>
          <p:spPr>
            <a:xfrm>
              <a:off x="2963029" y="159520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860763-11E7-4C49-A41B-91130CD19430}"/>
                </a:ext>
              </a:extLst>
            </p:cNvPr>
            <p:cNvSpPr txBox="1"/>
            <p:nvPr/>
          </p:nvSpPr>
          <p:spPr>
            <a:xfrm>
              <a:off x="3391379" y="2546828"/>
              <a:ext cx="675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BC12F5-CBED-D544-9102-617F07FC5768}"/>
                </a:ext>
              </a:extLst>
            </p:cNvPr>
            <p:cNvSpPr txBox="1"/>
            <p:nvPr/>
          </p:nvSpPr>
          <p:spPr>
            <a:xfrm>
              <a:off x="1953697" y="169177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9162770-A99C-1E47-A1DD-A70888883970}"/>
                </a:ext>
              </a:extLst>
            </p:cNvPr>
            <p:cNvSpPr txBox="1"/>
            <p:nvPr/>
          </p:nvSpPr>
          <p:spPr>
            <a:xfrm>
              <a:off x="557466" y="2220062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57EEE7-8F46-194C-8E2E-17810807B4E2}"/>
                </a:ext>
              </a:extLst>
            </p:cNvPr>
            <p:cNvSpPr txBox="1"/>
            <p:nvPr/>
          </p:nvSpPr>
          <p:spPr>
            <a:xfrm>
              <a:off x="1976627" y="1320116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EA0180-44D1-8447-AB7A-F7C6E620582D}"/>
                </a:ext>
              </a:extLst>
            </p:cNvPr>
            <p:cNvSpPr txBox="1"/>
            <p:nvPr/>
          </p:nvSpPr>
          <p:spPr>
            <a:xfrm>
              <a:off x="3448608" y="2245899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962A58-71C6-FF47-B0AD-A3397EB3F1DB}"/>
                </a:ext>
              </a:extLst>
            </p:cNvPr>
            <p:cNvSpPr txBox="1"/>
            <p:nvPr/>
          </p:nvSpPr>
          <p:spPr>
            <a:xfrm>
              <a:off x="2983751" y="1897319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7874F7-CD16-B84F-B54E-E0830590CC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0125" y="1494596"/>
              <a:ext cx="223701" cy="148844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F3E4EB-ED5A-9A49-8660-26CF8FD788AA}"/>
                </a:ext>
              </a:extLst>
            </p:cNvPr>
            <p:cNvSpPr txBox="1"/>
            <p:nvPr/>
          </p:nvSpPr>
          <p:spPr>
            <a:xfrm>
              <a:off x="648984" y="2606521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57A277-03A9-9E4A-A504-D09D45F6BE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3347" y="2052812"/>
              <a:ext cx="225410" cy="7977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4018C5-A626-D547-90E3-FACA8EBF6453}"/>
                </a:ext>
              </a:extLst>
            </p:cNvPr>
            <p:cNvSpPr txBox="1"/>
            <p:nvPr/>
          </p:nvSpPr>
          <p:spPr>
            <a:xfrm>
              <a:off x="7022315" y="1769127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125EA3-A534-764B-8216-27EABBCB2F14}"/>
                </a:ext>
              </a:extLst>
            </p:cNvPr>
            <p:cNvSpPr txBox="1"/>
            <p:nvPr/>
          </p:nvSpPr>
          <p:spPr>
            <a:xfrm>
              <a:off x="5811506" y="15291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D78FC0-B530-1C4F-981D-FB0414FC3094}"/>
                </a:ext>
              </a:extLst>
            </p:cNvPr>
            <p:cNvSpPr txBox="1"/>
            <p:nvPr/>
          </p:nvSpPr>
          <p:spPr>
            <a:xfrm>
              <a:off x="4675421" y="292099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6850862-93B3-CA4A-B6DE-75316BAA34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80159" y="1527254"/>
              <a:ext cx="267625" cy="12542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1D2F22C-C8D0-A348-BFD1-2FDFE91E430C}"/>
                </a:ext>
              </a:extLst>
            </p:cNvPr>
            <p:cNvSpPr txBox="1"/>
            <p:nvPr/>
          </p:nvSpPr>
          <p:spPr>
            <a:xfrm>
              <a:off x="10316431" y="1162488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1A39B7-B752-C74E-ABC0-86F6A7BD6331}"/>
                </a:ext>
              </a:extLst>
            </p:cNvPr>
            <p:cNvSpPr txBox="1"/>
            <p:nvPr/>
          </p:nvSpPr>
          <p:spPr>
            <a:xfrm>
              <a:off x="9432151" y="11935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D7E807-58FF-834B-84C5-3EBF70BD9242}"/>
                </a:ext>
              </a:extLst>
            </p:cNvPr>
            <p:cNvSpPr txBox="1"/>
            <p:nvPr/>
          </p:nvSpPr>
          <p:spPr>
            <a:xfrm>
              <a:off x="8458126" y="238720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38AEE09-6921-9345-9424-45EF818AF3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4" y="1959390"/>
              <a:ext cx="204649" cy="4742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BE00F2-8139-3447-90EA-76B1065DB48F}"/>
                </a:ext>
              </a:extLst>
            </p:cNvPr>
            <p:cNvSpPr txBox="1"/>
            <p:nvPr/>
          </p:nvSpPr>
          <p:spPr>
            <a:xfrm>
              <a:off x="4403972" y="2201147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AE9C47-2D70-AF4D-8278-DF064CEB8D87}"/>
                </a:ext>
              </a:extLst>
            </p:cNvPr>
            <p:cNvSpPr txBox="1"/>
            <p:nvPr/>
          </p:nvSpPr>
          <p:spPr>
            <a:xfrm>
              <a:off x="5920730" y="1010270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F73248D-FA4E-A244-B51A-C4E112E5691E}"/>
                </a:ext>
              </a:extLst>
            </p:cNvPr>
            <p:cNvSpPr txBox="1"/>
            <p:nvPr/>
          </p:nvSpPr>
          <p:spPr>
            <a:xfrm>
              <a:off x="7403217" y="1634108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2E01D9-512F-934C-9B2A-340B637768FC}"/>
                </a:ext>
              </a:extLst>
            </p:cNvPr>
            <p:cNvSpPr txBox="1"/>
            <p:nvPr/>
          </p:nvSpPr>
          <p:spPr>
            <a:xfrm>
              <a:off x="7341620" y="1262907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8396D01-F34F-7F46-8074-B632C462CB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51049" y="976481"/>
              <a:ext cx="192407" cy="162041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331958F-8573-1041-B579-BBFA86BB65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3393" y="997224"/>
              <a:ext cx="174376" cy="16217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184764-29CA-B946-B60A-BAF5E7E0314D}"/>
                </a:ext>
              </a:extLst>
            </p:cNvPr>
            <p:cNvSpPr txBox="1"/>
            <p:nvPr/>
          </p:nvSpPr>
          <p:spPr>
            <a:xfrm>
              <a:off x="8122768" y="1755510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BA29821-7AA0-D441-8712-81D29CADC177}"/>
                </a:ext>
              </a:extLst>
            </p:cNvPr>
            <p:cNvSpPr txBox="1"/>
            <p:nvPr/>
          </p:nvSpPr>
          <p:spPr>
            <a:xfrm>
              <a:off x="8870354" y="782668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808730-0740-C54D-BEF9-F9C76384BD9D}"/>
                </a:ext>
              </a:extLst>
            </p:cNvPr>
            <p:cNvSpPr txBox="1"/>
            <p:nvPr/>
          </p:nvSpPr>
          <p:spPr>
            <a:xfrm>
              <a:off x="10027427" y="814354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84A4037-A93E-DF49-BD87-C54CA0B2C3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8203" y="989394"/>
              <a:ext cx="168800" cy="202442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EFAB56-D675-D742-9B1D-83E513196D10}"/>
                </a:ext>
              </a:extLst>
            </p:cNvPr>
            <p:cNvSpPr txBox="1"/>
            <p:nvPr/>
          </p:nvSpPr>
          <p:spPr>
            <a:xfrm>
              <a:off x="615847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Cu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2B5C8C-B76F-524B-A5A5-299586101A5E}"/>
                </a:ext>
              </a:extLst>
            </p:cNvPr>
            <p:cNvSpPr txBox="1"/>
            <p:nvPr/>
          </p:nvSpPr>
          <p:spPr>
            <a:xfrm>
              <a:off x="4407305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B422579-8037-2640-9FDD-ACD96A63240A}"/>
                </a:ext>
              </a:extLst>
            </p:cNvPr>
            <p:cNvSpPr txBox="1"/>
            <p:nvPr/>
          </p:nvSpPr>
          <p:spPr>
            <a:xfrm>
              <a:off x="8192165" y="793957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Au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9C8B90-1AFE-9A4D-8ADC-A295919F28A8}"/>
                </a:ext>
              </a:extLst>
            </p:cNvPr>
            <p:cNvSpPr txBox="1"/>
            <p:nvPr/>
          </p:nvSpPr>
          <p:spPr>
            <a:xfrm>
              <a:off x="90740" y="640245"/>
              <a:ext cx="739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4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80F0431-DB23-464D-889D-1AF6D4993818}"/>
              </a:ext>
            </a:extLst>
          </p:cNvPr>
          <p:cNvGrpSpPr/>
          <p:nvPr/>
        </p:nvGrpSpPr>
        <p:grpSpPr>
          <a:xfrm>
            <a:off x="2203554" y="1049311"/>
            <a:ext cx="7420131" cy="4721902"/>
            <a:chOff x="2203554" y="1049311"/>
            <a:chExt cx="7420131" cy="47219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357B42-D6B9-F940-A66E-4394B2FB56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2" t="6625" r="7134" b="7309"/>
            <a:stretch/>
          </p:blipFill>
          <p:spPr>
            <a:xfrm>
              <a:off x="2203554" y="1049311"/>
              <a:ext cx="7420131" cy="472190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9817B1C-7888-7C4A-AEE9-074BB37D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2371" y="4092314"/>
              <a:ext cx="1305056" cy="8142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07083" y="3278033"/>
              <a:ext cx="1305055" cy="8142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43186" y="2463753"/>
              <a:ext cx="1305055" cy="8142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88278" y="3278032"/>
              <a:ext cx="1305055" cy="814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641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36BBF78-5B2A-8242-AF22-1C660E0F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917700"/>
            <a:ext cx="10960100" cy="3022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98296-3144-B145-8C32-9B1FA1FD00B9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C-Br break</a:t>
            </a:r>
          </a:p>
        </p:txBody>
      </p:sp>
    </p:spTree>
    <p:extLst>
      <p:ext uri="{BB962C8B-B14F-4D97-AF65-F5344CB8AC3E}">
        <p14:creationId xmlns:p14="http://schemas.microsoft.com/office/powerpoint/2010/main" val="2221598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F1DDA7C-B83D-534E-A06A-E83410509398}"/>
              </a:ext>
            </a:extLst>
          </p:cNvPr>
          <p:cNvGrpSpPr/>
          <p:nvPr/>
        </p:nvGrpSpPr>
        <p:grpSpPr>
          <a:xfrm>
            <a:off x="848988" y="2205850"/>
            <a:ext cx="10822563" cy="3056983"/>
            <a:chOff x="848988" y="2205850"/>
            <a:chExt cx="10822563" cy="3056983"/>
          </a:xfrm>
        </p:grpSpPr>
        <p:pic>
          <p:nvPicPr>
            <p:cNvPr id="14" name="Picture 13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59800B73-9634-AD49-9632-9B8BF222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6551" y="2205850"/>
              <a:ext cx="6985000" cy="2717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DCEFE3-06E2-B74B-BA1A-2FCC8AA9F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975" r="9704"/>
            <a:stretch/>
          </p:blipFill>
          <p:spPr>
            <a:xfrm>
              <a:off x="848988" y="2609221"/>
              <a:ext cx="3905624" cy="265361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5DD570-6431-634F-8912-1B431F672A22}"/>
                </a:ext>
              </a:extLst>
            </p:cNvPr>
            <p:cNvSpPr/>
            <p:nvPr/>
          </p:nvSpPr>
          <p:spPr>
            <a:xfrm>
              <a:off x="1501596" y="3628250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14EF9-A856-574B-B645-9ABEC78A89B6}"/>
                </a:ext>
              </a:extLst>
            </p:cNvPr>
            <p:cNvSpPr/>
            <p:nvPr/>
          </p:nvSpPr>
          <p:spPr>
            <a:xfrm>
              <a:off x="2801800" y="2803918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5D3C27-ED0C-164B-AB41-4A134F01B400}"/>
                </a:ext>
              </a:extLst>
            </p:cNvPr>
            <p:cNvSpPr/>
            <p:nvPr/>
          </p:nvSpPr>
          <p:spPr>
            <a:xfrm>
              <a:off x="4074167" y="4176748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382CB2-DFA4-864E-91B0-971C5F9130FC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C-Cl break</a:t>
            </a:r>
          </a:p>
        </p:txBody>
      </p:sp>
    </p:spTree>
    <p:extLst>
      <p:ext uri="{BB962C8B-B14F-4D97-AF65-F5344CB8AC3E}">
        <p14:creationId xmlns:p14="http://schemas.microsoft.com/office/powerpoint/2010/main" val="3779934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13B25FD-DE65-F94E-AA4F-40F6A9FF1C3D}"/>
              </a:ext>
            </a:extLst>
          </p:cNvPr>
          <p:cNvGrpSpPr/>
          <p:nvPr/>
        </p:nvGrpSpPr>
        <p:grpSpPr>
          <a:xfrm>
            <a:off x="463744" y="2358782"/>
            <a:ext cx="11398057" cy="3164192"/>
            <a:chOff x="463744" y="2358782"/>
            <a:chExt cx="11398057" cy="3164192"/>
          </a:xfrm>
        </p:grpSpPr>
        <p:pic>
          <p:nvPicPr>
            <p:cNvPr id="10" name="Picture 9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99A78158-F148-CF48-B0F1-10E4CDC7B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501" y="2358782"/>
              <a:ext cx="7099300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6D407A6-EDCB-9943-9FFD-BA43B950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88" r="9451"/>
            <a:stretch/>
          </p:blipFill>
          <p:spPr>
            <a:xfrm>
              <a:off x="463744" y="2457166"/>
              <a:ext cx="4448286" cy="306580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B75FA4-F65B-0F48-B6A0-DA371A80FF42}"/>
                </a:ext>
              </a:extLst>
            </p:cNvPr>
            <p:cNvSpPr/>
            <p:nvPr/>
          </p:nvSpPr>
          <p:spPr>
            <a:xfrm>
              <a:off x="1237981" y="3645717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52D940-EFED-E34A-AB14-828720726F09}"/>
                </a:ext>
              </a:extLst>
            </p:cNvPr>
            <p:cNvSpPr/>
            <p:nvPr/>
          </p:nvSpPr>
          <p:spPr>
            <a:xfrm>
              <a:off x="2288391" y="2673086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A3F86CE-FC16-734A-9153-5E0BBF3DED4E}"/>
                </a:ext>
              </a:extLst>
            </p:cNvPr>
            <p:cNvSpPr/>
            <p:nvPr/>
          </p:nvSpPr>
          <p:spPr>
            <a:xfrm>
              <a:off x="4223582" y="4300325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FE49A28-6A8F-A342-86BD-3322CB142251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C-I break</a:t>
            </a:r>
          </a:p>
        </p:txBody>
      </p:sp>
    </p:spTree>
    <p:extLst>
      <p:ext uri="{BB962C8B-B14F-4D97-AF65-F5344CB8AC3E}">
        <p14:creationId xmlns:p14="http://schemas.microsoft.com/office/powerpoint/2010/main" val="34141235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56BB7A-246C-6948-BC08-DE602C6E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1898650"/>
            <a:ext cx="1115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63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7E9528-391B-B34B-8495-714E4335E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7285" r="8201" b="7285"/>
          <a:stretch/>
        </p:blipFill>
        <p:spPr>
          <a:xfrm>
            <a:off x="1593368" y="531133"/>
            <a:ext cx="9005263" cy="57957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817B1C-7888-7C4A-AEE9-074BB37DF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150" y="3955202"/>
            <a:ext cx="1069835" cy="667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5083F1-851B-654F-92B6-FA5320C5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896" y="5028378"/>
            <a:ext cx="1069835" cy="667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8CBCDC-2928-E64F-A6FC-CEBA4F89C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665" y="2484557"/>
            <a:ext cx="1069836" cy="667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855A43-84F6-1F46-A0FA-64B173889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3268" y="1577508"/>
            <a:ext cx="1069836" cy="667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53191-94F9-4F43-81CE-6519E85D1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7685" y="5355360"/>
            <a:ext cx="1069837" cy="6675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BF7B5C-F87D-E84D-B695-4C196E6AA0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2765" y="1074641"/>
            <a:ext cx="1069838" cy="667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50BCC7-5C9B-8542-8839-FEB87FC499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078" y="1817039"/>
            <a:ext cx="1069836" cy="6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4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62A766-6C03-C04C-8428-847ABD524232}"/>
              </a:ext>
            </a:extLst>
          </p:cNvPr>
          <p:cNvGrpSpPr/>
          <p:nvPr/>
        </p:nvGrpSpPr>
        <p:grpSpPr>
          <a:xfrm>
            <a:off x="995333" y="569838"/>
            <a:ext cx="9317266" cy="5718323"/>
            <a:chOff x="995333" y="569838"/>
            <a:chExt cx="9317266" cy="5718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6C20F9-23BB-B946-9DD0-67653DE835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086" r="6769" b="7086"/>
            <a:stretch/>
          </p:blipFill>
          <p:spPr>
            <a:xfrm>
              <a:off x="995333" y="569838"/>
              <a:ext cx="9317266" cy="571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4343" y="3609335"/>
              <a:ext cx="1604753" cy="100127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73903" y="2232399"/>
              <a:ext cx="1604754" cy="100127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0700" y="984505"/>
              <a:ext cx="1604754" cy="10012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3893DB-F59F-F14E-B61C-F901DF0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7683" y="4416383"/>
              <a:ext cx="1604756" cy="10012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5A1F9F-5364-CE43-A077-B0509A7A6381}"/>
              </a:ext>
            </a:extLst>
          </p:cNvPr>
          <p:cNvSpPr txBox="1"/>
          <p:nvPr/>
        </p:nvSpPr>
        <p:spPr>
          <a:xfrm>
            <a:off x="2196645" y="5323361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1DCEA5-E62A-C64A-AFAF-70BC55AA79E7}"/>
              </a:ext>
            </a:extLst>
          </p:cNvPr>
          <p:cNvSpPr txBox="1"/>
          <p:nvPr/>
        </p:nvSpPr>
        <p:spPr>
          <a:xfrm>
            <a:off x="4536799" y="4812763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9A283-6A7E-6A48-A3BC-8447B0A5D609}"/>
              </a:ext>
            </a:extLst>
          </p:cNvPr>
          <p:cNvSpPr txBox="1"/>
          <p:nvPr/>
        </p:nvSpPr>
        <p:spPr>
          <a:xfrm>
            <a:off x="6889757" y="237354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D720E8-E334-9449-B7FE-6825441F5762}"/>
              </a:ext>
            </a:extLst>
          </p:cNvPr>
          <p:cNvSpPr txBox="1"/>
          <p:nvPr/>
        </p:nvSpPr>
        <p:spPr>
          <a:xfrm>
            <a:off x="9222214" y="127009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1.56</a:t>
            </a:r>
          </a:p>
        </p:txBody>
      </p:sp>
    </p:spTree>
    <p:extLst>
      <p:ext uri="{BB962C8B-B14F-4D97-AF65-F5344CB8AC3E}">
        <p14:creationId xmlns:p14="http://schemas.microsoft.com/office/powerpoint/2010/main" val="29528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B10C0-356F-3648-818B-EC9B129209A9}"/>
              </a:ext>
            </a:extLst>
          </p:cNvPr>
          <p:cNvSpPr txBox="1"/>
          <p:nvPr/>
        </p:nvSpPr>
        <p:spPr>
          <a:xfrm>
            <a:off x="626447" y="307203"/>
            <a:ext cx="113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Freeze</a:t>
            </a: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A9628E2-A27C-244B-9892-E7AC6A875393}"/>
              </a:ext>
            </a:extLst>
          </p:cNvPr>
          <p:cNvGrpSpPr/>
          <p:nvPr/>
        </p:nvGrpSpPr>
        <p:grpSpPr>
          <a:xfrm>
            <a:off x="607833" y="1330415"/>
            <a:ext cx="10608198" cy="3888745"/>
            <a:chOff x="607833" y="1330415"/>
            <a:chExt cx="10608198" cy="388874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71A8BB7-D87D-3145-98FA-6F7D9FE99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83" t="3985" r="5842"/>
            <a:stretch/>
          </p:blipFill>
          <p:spPr>
            <a:xfrm>
              <a:off x="5900576" y="1499692"/>
              <a:ext cx="5315455" cy="371946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63C1265-A5F6-8D4B-99D3-7524FBD9F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985" r="8524"/>
            <a:stretch/>
          </p:blipFill>
          <p:spPr>
            <a:xfrm>
              <a:off x="607833" y="1499692"/>
              <a:ext cx="5315454" cy="371946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5128" y="3447774"/>
              <a:ext cx="1005117" cy="6271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90984" y="2725556"/>
              <a:ext cx="1005120" cy="62713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37793" y="1950004"/>
              <a:ext cx="1005119" cy="62713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919CFC1-F734-404D-BA5A-38310A0E584D}"/>
                </a:ext>
              </a:extLst>
            </p:cNvPr>
            <p:cNvSpPr txBox="1"/>
            <p:nvPr/>
          </p:nvSpPr>
          <p:spPr>
            <a:xfrm>
              <a:off x="6391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E11D9D-DFDB-F843-AB64-115A5784D41D}"/>
                </a:ext>
              </a:extLst>
            </p:cNvPr>
            <p:cNvSpPr txBox="1"/>
            <p:nvPr/>
          </p:nvSpPr>
          <p:spPr>
            <a:xfrm>
              <a:off x="7274863" y="4319951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183A53-F3EB-D348-B3EC-E592E047E25B}"/>
                </a:ext>
              </a:extLst>
            </p:cNvPr>
            <p:cNvSpPr txBox="1"/>
            <p:nvPr/>
          </p:nvSpPr>
          <p:spPr>
            <a:xfrm>
              <a:off x="8463304" y="2963774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0.90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793374-A9C1-B64C-8E42-6DE8C143F239}"/>
                </a:ext>
              </a:extLst>
            </p:cNvPr>
            <p:cNvSpPr txBox="1"/>
            <p:nvPr/>
          </p:nvSpPr>
          <p:spPr>
            <a:xfrm>
              <a:off x="9773672" y="2331718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1.29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6DBE7EB-95A1-6445-9612-E10DA206772E}"/>
                </a:ext>
              </a:extLst>
            </p:cNvPr>
            <p:cNvSpPr txBox="1"/>
            <p:nvPr/>
          </p:nvSpPr>
          <p:spPr>
            <a:xfrm>
              <a:off x="5293409" y="3807386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0.44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E37174-BD57-1B46-8F9E-C50563BF2B18}"/>
                </a:ext>
              </a:extLst>
            </p:cNvPr>
            <p:cNvSpPr txBox="1"/>
            <p:nvPr/>
          </p:nvSpPr>
          <p:spPr>
            <a:xfrm>
              <a:off x="5296171" y="3139997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8080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0.89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DFE301-6CAE-6F4F-AA1D-D6F3648577F0}"/>
                </a:ext>
              </a:extLst>
            </p:cNvPr>
            <p:cNvSpPr txBox="1"/>
            <p:nvPr/>
          </p:nvSpPr>
          <p:spPr>
            <a:xfrm>
              <a:off x="5299160" y="2403128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164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1.39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D387D9-A5D6-484B-9816-A312F25A4FAB}"/>
                </a:ext>
              </a:extLst>
            </p:cNvPr>
            <p:cNvSpPr txBox="1"/>
            <p:nvPr/>
          </p:nvSpPr>
          <p:spPr>
            <a:xfrm>
              <a:off x="6029955" y="1336122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6A4C2A6-862F-9748-9168-18C783A8E5B5}"/>
              </a:ext>
            </a:extLst>
          </p:cNvPr>
          <p:cNvGrpSpPr/>
          <p:nvPr/>
        </p:nvGrpSpPr>
        <p:grpSpPr>
          <a:xfrm>
            <a:off x="1966207" y="929390"/>
            <a:ext cx="7732426" cy="5152869"/>
            <a:chOff x="1966207" y="929390"/>
            <a:chExt cx="7732426" cy="515286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53065E8-AC5A-7441-96B9-CE04DE03B6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79" r="6042"/>
            <a:stretch/>
          </p:blipFill>
          <p:spPr>
            <a:xfrm>
              <a:off x="1966207" y="929390"/>
              <a:ext cx="7732426" cy="5152869"/>
            </a:xfrm>
            <a:prstGeom prst="rect">
              <a:avLst/>
            </a:prstGeom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C1E7E5D-191E-B84F-82E4-B7DC7D694BA3}"/>
                </a:ext>
              </a:extLst>
            </p:cNvPr>
            <p:cNvSpPr txBox="1"/>
            <p:nvPr/>
          </p:nvSpPr>
          <p:spPr>
            <a:xfrm>
              <a:off x="2848687" y="1493638"/>
              <a:ext cx="3247313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Phenyl-assisted adatom extraction is difficult</a:t>
              </a:r>
            </a:p>
          </p:txBody>
        </p:sp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F0FE886F-12E2-FE4B-ADE5-55D685FBF3CA}"/>
                </a:ext>
              </a:extLst>
            </p:cNvPr>
            <p:cNvSpPr txBox="1"/>
            <p:nvPr/>
          </p:nvSpPr>
          <p:spPr>
            <a:xfrm>
              <a:off x="6417899" y="3834852"/>
              <a:ext cx="2470402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C-C bond formation on adatoms is slow</a:t>
              </a:r>
            </a:p>
          </p:txBody>
        </p:sp>
        <p:sp>
          <p:nvSpPr>
            <p:cNvPr id="8" name="TextBox 1">
              <a:extLst>
                <a:ext uri="{FF2B5EF4-FFF2-40B4-BE49-F238E27FC236}">
                  <a16:creationId xmlns:a16="http://schemas.microsoft.com/office/drawing/2014/main" id="{84A0AD58-5235-A345-B577-FDCEEE4516A3}"/>
                </a:ext>
              </a:extLst>
            </p:cNvPr>
            <p:cNvSpPr txBox="1"/>
            <p:nvPr/>
          </p:nvSpPr>
          <p:spPr>
            <a:xfrm>
              <a:off x="2848687" y="4481183"/>
              <a:ext cx="2229034" cy="646331"/>
            </a:xfrm>
            <a:prstGeom prst="rect">
              <a:avLst/>
            </a:prstGeom>
          </p:spPr>
          <p:txBody>
            <a:bodyPr wrap="square" rtlCol="0" anchor="ctr" anchorCtr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 adatom catalysis</a:t>
              </a:r>
            </a:p>
          </p:txBody>
        </p:sp>
        <p:sp>
          <p:nvSpPr>
            <p:cNvPr id="9" name="TextBox 1">
              <a:extLst>
                <a:ext uri="{FF2B5EF4-FFF2-40B4-BE49-F238E27FC236}">
                  <a16:creationId xmlns:a16="http://schemas.microsoft.com/office/drawing/2014/main" id="{BEC594C2-B5E8-0446-BABC-12B409999AA6}"/>
                </a:ext>
              </a:extLst>
            </p:cNvPr>
            <p:cNvSpPr txBox="1"/>
            <p:nvPr/>
          </p:nvSpPr>
          <p:spPr>
            <a:xfrm rot="20700000">
              <a:off x="4844954" y="2975400"/>
              <a:ext cx="3425344" cy="369332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 of thermoneutral extraction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47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C6448-FD75-2140-8FF3-D0230563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39" r="7313" b="5438"/>
          <a:stretch/>
        </p:blipFill>
        <p:spPr>
          <a:xfrm>
            <a:off x="1206285" y="676535"/>
            <a:ext cx="9549539" cy="5956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5D95-D83A-7945-B072-8352CEA93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190" y="4057800"/>
            <a:ext cx="1604753" cy="1001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62977-1562-CE4A-8411-2B355F9EF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019" y="1026446"/>
            <a:ext cx="1604754" cy="1001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9BF3B-D39D-6D40-8BC5-983A4FE2820B}"/>
              </a:ext>
            </a:extLst>
          </p:cNvPr>
          <p:cNvSpPr txBox="1"/>
          <p:nvPr/>
        </p:nvSpPr>
        <p:spPr>
          <a:xfrm>
            <a:off x="626447" y="307203"/>
            <a:ext cx="169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Relaxation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1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580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adatom-Cu(111), existing adatom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1112CD3-6FAE-E34B-9D9F-623DE22916EE}"/>
              </a:ext>
            </a:extLst>
          </p:cNvPr>
          <p:cNvGrpSpPr/>
          <p:nvPr/>
        </p:nvGrpSpPr>
        <p:grpSpPr>
          <a:xfrm>
            <a:off x="3032744" y="1167114"/>
            <a:ext cx="5042690" cy="4949439"/>
            <a:chOff x="3032744" y="1167114"/>
            <a:chExt cx="5042690" cy="494943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C50B2A2-18B0-1146-B242-65D04341BE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456" r="15770"/>
            <a:stretch/>
          </p:blipFill>
          <p:spPr>
            <a:xfrm>
              <a:off x="3032744" y="1167114"/>
              <a:ext cx="5042690" cy="494943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73C73D-7FB8-D84E-A506-0C30F4E7E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3544810" y="2069586"/>
              <a:ext cx="783770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A56678-071C-4842-8E20-494552A7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975580" y="3144642"/>
              <a:ext cx="783769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114454-665C-6940-8B9E-34A85AF8C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704316" y="5134137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0C87C2-74C3-9E40-994C-8407BF2C0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6433290" y="4379546"/>
              <a:ext cx="783770" cy="41089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9B029F9-460E-A241-982A-6BDCDB2B4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131741" y="5384632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1BCC358-DCCF-F348-93E6-B281BE36C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249476" y="4415274"/>
              <a:ext cx="783768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820D7D-AEEF-B845-818D-25BC1AC5A959}"/>
                </a:ext>
              </a:extLst>
            </p:cNvPr>
            <p:cNvSpPr txBox="1"/>
            <p:nvPr/>
          </p:nvSpPr>
          <p:spPr>
            <a:xfrm>
              <a:off x="3638687" y="1715794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6E9868-A0B5-8D40-9D93-1D9D6226AE9C}"/>
                </a:ext>
              </a:extLst>
            </p:cNvPr>
            <p:cNvSpPr txBox="1"/>
            <p:nvPr/>
          </p:nvSpPr>
          <p:spPr>
            <a:xfrm>
              <a:off x="4349179" y="3672167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-2.13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3328F9-4EEF-EB4B-9954-74658ECAD354}"/>
                </a:ext>
              </a:extLst>
            </p:cNvPr>
            <p:cNvSpPr txBox="1"/>
            <p:nvPr/>
          </p:nvSpPr>
          <p:spPr>
            <a:xfrm>
              <a:off x="5075283" y="3920129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-2.62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6FD7AA-BE1B-8B46-96F5-1E0F04EEAA29}"/>
                </a:ext>
              </a:extLst>
            </p:cNvPr>
            <p:cNvSpPr txBox="1"/>
            <p:nvPr/>
          </p:nvSpPr>
          <p:spPr>
            <a:xfrm>
              <a:off x="5784403" y="4402117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2BF8EE-B76D-B448-A735-4B080EF63A94}"/>
                </a:ext>
              </a:extLst>
            </p:cNvPr>
            <p:cNvSpPr txBox="1"/>
            <p:nvPr/>
          </p:nvSpPr>
          <p:spPr>
            <a:xfrm>
              <a:off x="6496824" y="3505478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A4E26C-0FFD-DF46-AAC6-C84A3CA24108}"/>
                </a:ext>
              </a:extLst>
            </p:cNvPr>
            <p:cNvSpPr txBox="1"/>
            <p:nvPr/>
          </p:nvSpPr>
          <p:spPr>
            <a:xfrm>
              <a:off x="7227519" y="4637443"/>
              <a:ext cx="5562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-4.05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90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53173</TotalTime>
  <Words>948</Words>
  <Application>Microsoft Macintosh PowerPoint</Application>
  <PresentationFormat>Widescreen</PresentationFormat>
  <Paragraphs>360</Paragraphs>
  <Slides>27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Zhenzhe Zhang</cp:lastModifiedBy>
  <cp:revision>177</cp:revision>
  <dcterms:created xsi:type="dcterms:W3CDTF">2021-04-16T23:40:12Z</dcterms:created>
  <dcterms:modified xsi:type="dcterms:W3CDTF">2021-08-19T02:30:09Z</dcterms:modified>
</cp:coreProperties>
</file>

<file path=docProps/thumbnail.jpeg>
</file>